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9" r:id="rId3"/>
    <p:sldId id="310" r:id="rId4"/>
    <p:sldId id="309" r:id="rId5"/>
    <p:sldId id="499" r:id="rId6"/>
    <p:sldId id="500" r:id="rId7"/>
    <p:sldId id="501" r:id="rId8"/>
    <p:sldId id="502" r:id="rId9"/>
    <p:sldId id="503" r:id="rId10"/>
    <p:sldId id="504" r:id="rId11"/>
    <p:sldId id="505" r:id="rId12"/>
    <p:sldId id="506" r:id="rId13"/>
    <p:sldId id="507" r:id="rId14"/>
    <p:sldId id="508" r:id="rId15"/>
    <p:sldId id="747" r:id="rId16"/>
    <p:sldId id="740" r:id="rId17"/>
    <p:sldId id="743" r:id="rId18"/>
    <p:sldId id="742" r:id="rId19"/>
    <p:sldId id="744" r:id="rId20"/>
    <p:sldId id="741" r:id="rId21"/>
    <p:sldId id="749" r:id="rId22"/>
    <p:sldId id="75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686"/>
    <p:restoredTop sz="96327"/>
  </p:normalViewPr>
  <p:slideViewPr>
    <p:cSldViewPr snapToGrid="0" snapToObjects="1">
      <p:cViewPr varScale="1">
        <p:scale>
          <a:sx n="96" d="100"/>
          <a:sy n="96" d="100"/>
        </p:scale>
        <p:origin x="16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18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svg"/><Relationship Id="rId1" Type="http://schemas.openxmlformats.org/officeDocument/2006/relationships/image" Target="../media/image36.png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svg"/><Relationship Id="rId1" Type="http://schemas.openxmlformats.org/officeDocument/2006/relationships/image" Target="../media/image4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sv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svg"/><Relationship Id="rId1" Type="http://schemas.openxmlformats.org/officeDocument/2006/relationships/image" Target="../media/image18.png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svg"/><Relationship Id="rId9" Type="http://schemas.openxmlformats.org/officeDocument/2006/relationships/image" Target="../media/image64.pn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D7B5D7-6BE2-4E58-A0AE-52DD0E6F018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4F2ADCF-38B6-4443-B9BA-E3BB637EEA67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 sz="3200" dirty="0"/>
            <a:t>語言服務行業</a:t>
          </a:r>
          <a:endParaRPr lang="en-US" sz="3200" dirty="0"/>
        </a:p>
      </dgm:t>
    </dgm:pt>
    <dgm:pt modelId="{6B273E58-89F4-4D90-A411-A70494375ADE}" type="parTrans" cxnId="{F7AB5F11-63CB-4CAF-B6B8-119F7804346E}">
      <dgm:prSet/>
      <dgm:spPr/>
      <dgm:t>
        <a:bodyPr/>
        <a:lstStyle/>
        <a:p>
          <a:endParaRPr lang="en-US" sz="2800"/>
        </a:p>
      </dgm:t>
    </dgm:pt>
    <dgm:pt modelId="{A451A0F6-FB2D-4D14-90A3-5980CB66BD5A}" type="sibTrans" cxnId="{F7AB5F11-63CB-4CAF-B6B8-119F7804346E}">
      <dgm:prSet/>
      <dgm:spPr/>
      <dgm:t>
        <a:bodyPr/>
        <a:lstStyle/>
        <a:p>
          <a:endParaRPr lang="en-US" sz="2800"/>
        </a:p>
      </dgm:t>
    </dgm:pt>
    <dgm:pt modelId="{939AA265-3374-41FF-B8D1-378B3FD47315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 sz="3200"/>
            <a:t>主要工作</a:t>
          </a:r>
          <a:endParaRPr lang="en-US" sz="3200"/>
        </a:p>
      </dgm:t>
    </dgm:pt>
    <dgm:pt modelId="{F8CCFADE-C0D9-4D15-BE3B-32D0621D8602}" type="parTrans" cxnId="{A5F2BAE4-4905-4C28-B038-F2BEDCF2E3D5}">
      <dgm:prSet/>
      <dgm:spPr/>
      <dgm:t>
        <a:bodyPr/>
        <a:lstStyle/>
        <a:p>
          <a:endParaRPr lang="en-US" sz="2800"/>
        </a:p>
      </dgm:t>
    </dgm:pt>
    <dgm:pt modelId="{19DF6159-41DB-4AAA-823D-742473DDA0F9}" type="sibTrans" cxnId="{A5F2BAE4-4905-4C28-B038-F2BEDCF2E3D5}">
      <dgm:prSet/>
      <dgm:spPr/>
      <dgm:t>
        <a:bodyPr/>
        <a:lstStyle/>
        <a:p>
          <a:endParaRPr lang="en-US" sz="2800"/>
        </a:p>
      </dgm:t>
    </dgm:pt>
    <dgm:pt modelId="{5F01576E-F717-4A97-929A-EE680EDEA2FA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 sz="3200"/>
            <a:t>重要趨勢</a:t>
          </a:r>
          <a:endParaRPr lang="en-US" sz="3200"/>
        </a:p>
      </dgm:t>
    </dgm:pt>
    <dgm:pt modelId="{91A323F8-910A-4376-A8DD-21E0FA4ADA19}" type="parTrans" cxnId="{61904504-57AE-4B0F-A884-0084825C4384}">
      <dgm:prSet/>
      <dgm:spPr/>
      <dgm:t>
        <a:bodyPr/>
        <a:lstStyle/>
        <a:p>
          <a:endParaRPr lang="en-US" sz="2800"/>
        </a:p>
      </dgm:t>
    </dgm:pt>
    <dgm:pt modelId="{68C07AD0-2B2E-433B-B386-B7C24D3F125C}" type="sibTrans" cxnId="{61904504-57AE-4B0F-A884-0084825C4384}">
      <dgm:prSet/>
      <dgm:spPr/>
      <dgm:t>
        <a:bodyPr/>
        <a:lstStyle/>
        <a:p>
          <a:endParaRPr lang="en-US" sz="2800"/>
        </a:p>
      </dgm:t>
    </dgm:pt>
    <dgm:pt modelId="{B9868D78-91A9-4AC0-BEDE-5B4A22BD2F9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zh-TW" altLang="en-US" sz="3200" dirty="0"/>
            <a:t>投身市場</a:t>
          </a:r>
          <a:endParaRPr lang="en-US" sz="3200" dirty="0"/>
        </a:p>
      </dgm:t>
    </dgm:pt>
    <dgm:pt modelId="{83AD84AF-E0CD-4E84-95A6-A3CD5A725A80}" type="parTrans" cxnId="{96368915-6F82-4A87-AFD4-8B0FC61EC447}">
      <dgm:prSet/>
      <dgm:spPr/>
      <dgm:t>
        <a:bodyPr/>
        <a:lstStyle/>
        <a:p>
          <a:endParaRPr lang="en-US" sz="2800"/>
        </a:p>
      </dgm:t>
    </dgm:pt>
    <dgm:pt modelId="{D1358967-B43F-4C10-A1EF-C4D0203FA18D}" type="sibTrans" cxnId="{96368915-6F82-4A87-AFD4-8B0FC61EC447}">
      <dgm:prSet/>
      <dgm:spPr/>
      <dgm:t>
        <a:bodyPr/>
        <a:lstStyle/>
        <a:p>
          <a:endParaRPr lang="en-US" sz="2800"/>
        </a:p>
      </dgm:t>
    </dgm:pt>
    <dgm:pt modelId="{0F756F12-8F78-423E-9790-AC7BEAC50954}" type="pres">
      <dgm:prSet presAssocID="{CBD7B5D7-6BE2-4E58-A0AE-52DD0E6F018A}" presName="root" presStyleCnt="0">
        <dgm:presLayoutVars>
          <dgm:dir/>
          <dgm:resizeHandles val="exact"/>
        </dgm:presLayoutVars>
      </dgm:prSet>
      <dgm:spPr/>
    </dgm:pt>
    <dgm:pt modelId="{68D4371C-4313-4DA3-BDA0-584FA12FB8DE}" type="pres">
      <dgm:prSet presAssocID="{24F2ADCF-38B6-4443-B9BA-E3BB637EEA67}" presName="compNode" presStyleCnt="0"/>
      <dgm:spPr/>
    </dgm:pt>
    <dgm:pt modelId="{7F50CEF8-13C4-4AE6-A447-F10BC76635B1}" type="pres">
      <dgm:prSet presAssocID="{24F2ADCF-38B6-4443-B9BA-E3BB637EEA67}" presName="iconBgRect" presStyleLbl="bgShp" presStyleIdx="0" presStyleCnt="4"/>
      <dgm:spPr/>
    </dgm:pt>
    <dgm:pt modelId="{6555F2B1-4964-47C3-A77F-10B5AC3CD236}" type="pres">
      <dgm:prSet presAssocID="{24F2ADCF-38B6-4443-B9BA-E3BB637EEA6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 Bubble"/>
        </a:ext>
      </dgm:extLst>
    </dgm:pt>
    <dgm:pt modelId="{24F43BF3-38C3-4639-A96A-39438C43744C}" type="pres">
      <dgm:prSet presAssocID="{24F2ADCF-38B6-4443-B9BA-E3BB637EEA67}" presName="spaceRect" presStyleCnt="0"/>
      <dgm:spPr/>
    </dgm:pt>
    <dgm:pt modelId="{24F34448-C836-48A3-AB78-94D4D27D221A}" type="pres">
      <dgm:prSet presAssocID="{24F2ADCF-38B6-4443-B9BA-E3BB637EEA67}" presName="textRect" presStyleLbl="revTx" presStyleIdx="0" presStyleCnt="4">
        <dgm:presLayoutVars>
          <dgm:chMax val="1"/>
          <dgm:chPref val="1"/>
        </dgm:presLayoutVars>
      </dgm:prSet>
      <dgm:spPr/>
    </dgm:pt>
    <dgm:pt modelId="{08790B22-4EE9-44B1-A9C5-DB4AFAB5B927}" type="pres">
      <dgm:prSet presAssocID="{A451A0F6-FB2D-4D14-90A3-5980CB66BD5A}" presName="sibTrans" presStyleCnt="0"/>
      <dgm:spPr/>
    </dgm:pt>
    <dgm:pt modelId="{0838C267-CCB7-42ED-885A-D7E2C6587F54}" type="pres">
      <dgm:prSet presAssocID="{939AA265-3374-41FF-B8D1-378B3FD47315}" presName="compNode" presStyleCnt="0"/>
      <dgm:spPr/>
    </dgm:pt>
    <dgm:pt modelId="{2031CBA7-A0BC-4FEA-B845-9DE2EF33DB22}" type="pres">
      <dgm:prSet presAssocID="{939AA265-3374-41FF-B8D1-378B3FD47315}" presName="iconBgRect" presStyleLbl="bgShp" presStyleIdx="1" presStyleCnt="4"/>
      <dgm:spPr/>
    </dgm:pt>
    <dgm:pt modelId="{E6B54A33-C79A-4314-B639-E57E00095517}" type="pres">
      <dgm:prSet presAssocID="{939AA265-3374-41FF-B8D1-378B3FD47315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65C69178-79E4-4177-989B-CA6E73D8388F}" type="pres">
      <dgm:prSet presAssocID="{939AA265-3374-41FF-B8D1-378B3FD47315}" presName="spaceRect" presStyleCnt="0"/>
      <dgm:spPr/>
    </dgm:pt>
    <dgm:pt modelId="{D641A10C-5135-4BFC-983F-3AF89799ABAC}" type="pres">
      <dgm:prSet presAssocID="{939AA265-3374-41FF-B8D1-378B3FD47315}" presName="textRect" presStyleLbl="revTx" presStyleIdx="1" presStyleCnt="4">
        <dgm:presLayoutVars>
          <dgm:chMax val="1"/>
          <dgm:chPref val="1"/>
        </dgm:presLayoutVars>
      </dgm:prSet>
      <dgm:spPr/>
    </dgm:pt>
    <dgm:pt modelId="{1C0D30E3-F77D-4112-BE40-08757C122B38}" type="pres">
      <dgm:prSet presAssocID="{19DF6159-41DB-4AAA-823D-742473DDA0F9}" presName="sibTrans" presStyleCnt="0"/>
      <dgm:spPr/>
    </dgm:pt>
    <dgm:pt modelId="{11B3ACBD-E391-48C6-8CB5-A06B0223F9AC}" type="pres">
      <dgm:prSet presAssocID="{5F01576E-F717-4A97-929A-EE680EDEA2FA}" presName="compNode" presStyleCnt="0"/>
      <dgm:spPr/>
    </dgm:pt>
    <dgm:pt modelId="{6B466A3A-6DBD-4FE3-981C-5BE16A301E90}" type="pres">
      <dgm:prSet presAssocID="{5F01576E-F717-4A97-929A-EE680EDEA2FA}" presName="iconBgRect" presStyleLbl="bgShp" presStyleIdx="2" presStyleCnt="4"/>
      <dgm:spPr/>
    </dgm:pt>
    <dgm:pt modelId="{E67688F1-962A-4B74-B553-A777BC39DEA1}" type="pres">
      <dgm:prSet presAssocID="{5F01576E-F717-4A97-929A-EE680EDEA2F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6595A2A9-4D38-4659-9558-6A0E0C1690FC}" type="pres">
      <dgm:prSet presAssocID="{5F01576E-F717-4A97-929A-EE680EDEA2FA}" presName="spaceRect" presStyleCnt="0"/>
      <dgm:spPr/>
    </dgm:pt>
    <dgm:pt modelId="{D1285791-8CEC-4E17-AD07-78BD70574E19}" type="pres">
      <dgm:prSet presAssocID="{5F01576E-F717-4A97-929A-EE680EDEA2FA}" presName="textRect" presStyleLbl="revTx" presStyleIdx="2" presStyleCnt="4">
        <dgm:presLayoutVars>
          <dgm:chMax val="1"/>
          <dgm:chPref val="1"/>
        </dgm:presLayoutVars>
      </dgm:prSet>
      <dgm:spPr/>
    </dgm:pt>
    <dgm:pt modelId="{F48AC5B2-3AA0-44E3-AE05-7E6631BCDC11}" type="pres">
      <dgm:prSet presAssocID="{68C07AD0-2B2E-433B-B386-B7C24D3F125C}" presName="sibTrans" presStyleCnt="0"/>
      <dgm:spPr/>
    </dgm:pt>
    <dgm:pt modelId="{296F7013-0508-4A84-9C14-E57188E8EAF9}" type="pres">
      <dgm:prSet presAssocID="{B9868D78-91A9-4AC0-BEDE-5B4A22BD2F91}" presName="compNode" presStyleCnt="0"/>
      <dgm:spPr/>
    </dgm:pt>
    <dgm:pt modelId="{0AF01C1B-040C-4467-9A4D-8D0CB08FF8A7}" type="pres">
      <dgm:prSet presAssocID="{B9868D78-91A9-4AC0-BEDE-5B4A22BD2F91}" presName="iconBgRect" presStyleLbl="bgShp" presStyleIdx="3" presStyleCnt="4"/>
      <dgm:spPr/>
    </dgm:pt>
    <dgm:pt modelId="{DE617694-85C8-4933-9CB7-D30138479F83}" type="pres">
      <dgm:prSet presAssocID="{B9868D78-91A9-4AC0-BEDE-5B4A22BD2F91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ro Male"/>
        </a:ext>
      </dgm:extLst>
    </dgm:pt>
    <dgm:pt modelId="{CD7BC44D-A401-4235-BD45-40CAB9F31109}" type="pres">
      <dgm:prSet presAssocID="{B9868D78-91A9-4AC0-BEDE-5B4A22BD2F91}" presName="spaceRect" presStyleCnt="0"/>
      <dgm:spPr/>
    </dgm:pt>
    <dgm:pt modelId="{9052962D-E9EE-40A8-8A90-917BE1492BAF}" type="pres">
      <dgm:prSet presAssocID="{B9868D78-91A9-4AC0-BEDE-5B4A22BD2F91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1904504-57AE-4B0F-A884-0084825C4384}" srcId="{CBD7B5D7-6BE2-4E58-A0AE-52DD0E6F018A}" destId="{5F01576E-F717-4A97-929A-EE680EDEA2FA}" srcOrd="2" destOrd="0" parTransId="{91A323F8-910A-4376-A8DD-21E0FA4ADA19}" sibTransId="{68C07AD0-2B2E-433B-B386-B7C24D3F125C}"/>
    <dgm:cxn modelId="{E575490D-0B9A-4652-AE92-65775DE0E84F}" type="presOf" srcId="{5F01576E-F717-4A97-929A-EE680EDEA2FA}" destId="{D1285791-8CEC-4E17-AD07-78BD70574E19}" srcOrd="0" destOrd="0" presId="urn:microsoft.com/office/officeart/2018/5/layout/IconCircleLabelList"/>
    <dgm:cxn modelId="{F7AB5F11-63CB-4CAF-B6B8-119F7804346E}" srcId="{CBD7B5D7-6BE2-4E58-A0AE-52DD0E6F018A}" destId="{24F2ADCF-38B6-4443-B9BA-E3BB637EEA67}" srcOrd="0" destOrd="0" parTransId="{6B273E58-89F4-4D90-A411-A70494375ADE}" sibTransId="{A451A0F6-FB2D-4D14-90A3-5980CB66BD5A}"/>
    <dgm:cxn modelId="{96368915-6F82-4A87-AFD4-8B0FC61EC447}" srcId="{CBD7B5D7-6BE2-4E58-A0AE-52DD0E6F018A}" destId="{B9868D78-91A9-4AC0-BEDE-5B4A22BD2F91}" srcOrd="3" destOrd="0" parTransId="{83AD84AF-E0CD-4E84-95A6-A3CD5A725A80}" sibTransId="{D1358967-B43F-4C10-A1EF-C4D0203FA18D}"/>
    <dgm:cxn modelId="{52A77AAE-BEF5-4157-851E-41615CB1DEB3}" type="presOf" srcId="{CBD7B5D7-6BE2-4E58-A0AE-52DD0E6F018A}" destId="{0F756F12-8F78-423E-9790-AC7BEAC50954}" srcOrd="0" destOrd="0" presId="urn:microsoft.com/office/officeart/2018/5/layout/IconCircleLabelList"/>
    <dgm:cxn modelId="{243E3ACA-A3F6-47B6-839A-55199779938D}" type="presOf" srcId="{B9868D78-91A9-4AC0-BEDE-5B4A22BD2F91}" destId="{9052962D-E9EE-40A8-8A90-917BE1492BAF}" srcOrd="0" destOrd="0" presId="urn:microsoft.com/office/officeart/2018/5/layout/IconCircleLabelList"/>
    <dgm:cxn modelId="{2EED8CCA-499C-4DA4-9C23-78849923871A}" type="presOf" srcId="{939AA265-3374-41FF-B8D1-378B3FD47315}" destId="{D641A10C-5135-4BFC-983F-3AF89799ABAC}" srcOrd="0" destOrd="0" presId="urn:microsoft.com/office/officeart/2018/5/layout/IconCircleLabelList"/>
    <dgm:cxn modelId="{A5F2BAE4-4905-4C28-B038-F2BEDCF2E3D5}" srcId="{CBD7B5D7-6BE2-4E58-A0AE-52DD0E6F018A}" destId="{939AA265-3374-41FF-B8D1-378B3FD47315}" srcOrd="1" destOrd="0" parTransId="{F8CCFADE-C0D9-4D15-BE3B-32D0621D8602}" sibTransId="{19DF6159-41DB-4AAA-823D-742473DDA0F9}"/>
    <dgm:cxn modelId="{593C4DF8-2A3A-4E73-811E-6D6342B988A5}" type="presOf" srcId="{24F2ADCF-38B6-4443-B9BA-E3BB637EEA67}" destId="{24F34448-C836-48A3-AB78-94D4D27D221A}" srcOrd="0" destOrd="0" presId="urn:microsoft.com/office/officeart/2018/5/layout/IconCircleLabelList"/>
    <dgm:cxn modelId="{693B508F-15FF-43C6-909C-EC068EAA0A40}" type="presParOf" srcId="{0F756F12-8F78-423E-9790-AC7BEAC50954}" destId="{68D4371C-4313-4DA3-BDA0-584FA12FB8DE}" srcOrd="0" destOrd="0" presId="urn:microsoft.com/office/officeart/2018/5/layout/IconCircleLabelList"/>
    <dgm:cxn modelId="{A90D50F7-40D1-415B-A4BE-E5C8AD5331E4}" type="presParOf" srcId="{68D4371C-4313-4DA3-BDA0-584FA12FB8DE}" destId="{7F50CEF8-13C4-4AE6-A447-F10BC76635B1}" srcOrd="0" destOrd="0" presId="urn:microsoft.com/office/officeart/2018/5/layout/IconCircleLabelList"/>
    <dgm:cxn modelId="{A4375D11-1E47-4BDF-B535-0564BB0B9ABD}" type="presParOf" srcId="{68D4371C-4313-4DA3-BDA0-584FA12FB8DE}" destId="{6555F2B1-4964-47C3-A77F-10B5AC3CD236}" srcOrd="1" destOrd="0" presId="urn:microsoft.com/office/officeart/2018/5/layout/IconCircleLabelList"/>
    <dgm:cxn modelId="{76D61E8A-D83E-4B35-90D2-E95212F5018A}" type="presParOf" srcId="{68D4371C-4313-4DA3-BDA0-584FA12FB8DE}" destId="{24F43BF3-38C3-4639-A96A-39438C43744C}" srcOrd="2" destOrd="0" presId="urn:microsoft.com/office/officeart/2018/5/layout/IconCircleLabelList"/>
    <dgm:cxn modelId="{49D2FBD9-541A-43F2-B8A7-0378BCB9A0BB}" type="presParOf" srcId="{68D4371C-4313-4DA3-BDA0-584FA12FB8DE}" destId="{24F34448-C836-48A3-AB78-94D4D27D221A}" srcOrd="3" destOrd="0" presId="urn:microsoft.com/office/officeart/2018/5/layout/IconCircleLabelList"/>
    <dgm:cxn modelId="{867AFDA2-CC25-4A7F-825C-FBC8471113CE}" type="presParOf" srcId="{0F756F12-8F78-423E-9790-AC7BEAC50954}" destId="{08790B22-4EE9-44B1-A9C5-DB4AFAB5B927}" srcOrd="1" destOrd="0" presId="urn:microsoft.com/office/officeart/2018/5/layout/IconCircleLabelList"/>
    <dgm:cxn modelId="{80F10E5C-5EFF-4984-A887-B3B978DD28A9}" type="presParOf" srcId="{0F756F12-8F78-423E-9790-AC7BEAC50954}" destId="{0838C267-CCB7-42ED-885A-D7E2C6587F54}" srcOrd="2" destOrd="0" presId="urn:microsoft.com/office/officeart/2018/5/layout/IconCircleLabelList"/>
    <dgm:cxn modelId="{D8ACB0AA-0EFD-4F72-871A-AEF0652CF18C}" type="presParOf" srcId="{0838C267-CCB7-42ED-885A-D7E2C6587F54}" destId="{2031CBA7-A0BC-4FEA-B845-9DE2EF33DB22}" srcOrd="0" destOrd="0" presId="urn:microsoft.com/office/officeart/2018/5/layout/IconCircleLabelList"/>
    <dgm:cxn modelId="{BC2029AB-A052-4626-BEA0-321AA70F16A5}" type="presParOf" srcId="{0838C267-CCB7-42ED-885A-D7E2C6587F54}" destId="{E6B54A33-C79A-4314-B639-E57E00095517}" srcOrd="1" destOrd="0" presId="urn:microsoft.com/office/officeart/2018/5/layout/IconCircleLabelList"/>
    <dgm:cxn modelId="{EAB6D301-66D3-4A41-896E-932C4468D9E4}" type="presParOf" srcId="{0838C267-CCB7-42ED-885A-D7E2C6587F54}" destId="{65C69178-79E4-4177-989B-CA6E73D8388F}" srcOrd="2" destOrd="0" presId="urn:microsoft.com/office/officeart/2018/5/layout/IconCircleLabelList"/>
    <dgm:cxn modelId="{B092A24D-6C54-41BD-AC75-F83FD8C932E2}" type="presParOf" srcId="{0838C267-CCB7-42ED-885A-D7E2C6587F54}" destId="{D641A10C-5135-4BFC-983F-3AF89799ABAC}" srcOrd="3" destOrd="0" presId="urn:microsoft.com/office/officeart/2018/5/layout/IconCircleLabelList"/>
    <dgm:cxn modelId="{573C34CD-2571-409E-B52C-DD0937BA45AA}" type="presParOf" srcId="{0F756F12-8F78-423E-9790-AC7BEAC50954}" destId="{1C0D30E3-F77D-4112-BE40-08757C122B38}" srcOrd="3" destOrd="0" presId="urn:microsoft.com/office/officeart/2018/5/layout/IconCircleLabelList"/>
    <dgm:cxn modelId="{F0C08302-F468-44CD-9977-17A6A554027B}" type="presParOf" srcId="{0F756F12-8F78-423E-9790-AC7BEAC50954}" destId="{11B3ACBD-E391-48C6-8CB5-A06B0223F9AC}" srcOrd="4" destOrd="0" presId="urn:microsoft.com/office/officeart/2018/5/layout/IconCircleLabelList"/>
    <dgm:cxn modelId="{3D9AE6EA-6885-415E-9421-A03AE0BCCC03}" type="presParOf" srcId="{11B3ACBD-E391-48C6-8CB5-A06B0223F9AC}" destId="{6B466A3A-6DBD-4FE3-981C-5BE16A301E90}" srcOrd="0" destOrd="0" presId="urn:microsoft.com/office/officeart/2018/5/layout/IconCircleLabelList"/>
    <dgm:cxn modelId="{BD089A5F-C24B-4352-AC30-A88694A2A68C}" type="presParOf" srcId="{11B3ACBD-E391-48C6-8CB5-A06B0223F9AC}" destId="{E67688F1-962A-4B74-B553-A777BC39DEA1}" srcOrd="1" destOrd="0" presId="urn:microsoft.com/office/officeart/2018/5/layout/IconCircleLabelList"/>
    <dgm:cxn modelId="{2D5FA695-D1CB-4CF8-BCA3-9E54E766F7A8}" type="presParOf" srcId="{11B3ACBD-E391-48C6-8CB5-A06B0223F9AC}" destId="{6595A2A9-4D38-4659-9558-6A0E0C1690FC}" srcOrd="2" destOrd="0" presId="urn:microsoft.com/office/officeart/2018/5/layout/IconCircleLabelList"/>
    <dgm:cxn modelId="{D2A3B78E-0EF3-4108-BDB9-48CE0419870F}" type="presParOf" srcId="{11B3ACBD-E391-48C6-8CB5-A06B0223F9AC}" destId="{D1285791-8CEC-4E17-AD07-78BD70574E19}" srcOrd="3" destOrd="0" presId="urn:microsoft.com/office/officeart/2018/5/layout/IconCircleLabelList"/>
    <dgm:cxn modelId="{99CB6735-D884-4052-8443-97AF3679CA64}" type="presParOf" srcId="{0F756F12-8F78-423E-9790-AC7BEAC50954}" destId="{F48AC5B2-3AA0-44E3-AE05-7E6631BCDC11}" srcOrd="5" destOrd="0" presId="urn:microsoft.com/office/officeart/2018/5/layout/IconCircleLabelList"/>
    <dgm:cxn modelId="{50E2D0AA-3C22-4E0D-ACCE-11F25A0D3407}" type="presParOf" srcId="{0F756F12-8F78-423E-9790-AC7BEAC50954}" destId="{296F7013-0508-4A84-9C14-E57188E8EAF9}" srcOrd="6" destOrd="0" presId="urn:microsoft.com/office/officeart/2018/5/layout/IconCircleLabelList"/>
    <dgm:cxn modelId="{369746A6-EA7E-421B-BB0A-7798FF53CFEB}" type="presParOf" srcId="{296F7013-0508-4A84-9C14-E57188E8EAF9}" destId="{0AF01C1B-040C-4467-9A4D-8D0CB08FF8A7}" srcOrd="0" destOrd="0" presId="urn:microsoft.com/office/officeart/2018/5/layout/IconCircleLabelList"/>
    <dgm:cxn modelId="{1F190CE8-758C-439F-8A4B-E0F7E4DB2762}" type="presParOf" srcId="{296F7013-0508-4A84-9C14-E57188E8EAF9}" destId="{DE617694-85C8-4933-9CB7-D30138479F83}" srcOrd="1" destOrd="0" presId="urn:microsoft.com/office/officeart/2018/5/layout/IconCircleLabelList"/>
    <dgm:cxn modelId="{686B9E29-0869-4314-9AB1-22EA9E86FDDB}" type="presParOf" srcId="{296F7013-0508-4A84-9C14-E57188E8EAF9}" destId="{CD7BC44D-A401-4235-BD45-40CAB9F31109}" srcOrd="2" destOrd="0" presId="urn:microsoft.com/office/officeart/2018/5/layout/IconCircleLabelList"/>
    <dgm:cxn modelId="{A919C70B-6900-4D6A-8D99-CFCAB4339B30}" type="presParOf" srcId="{296F7013-0508-4A84-9C14-E57188E8EAF9}" destId="{9052962D-E9EE-40A8-8A90-917BE1492BAF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29C3E9-0044-42A0-9B24-EAA19AAA9E7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D79730E-2092-4559-8EBB-6C5A091C597E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語言科技</a:t>
          </a:r>
          <a:endParaRPr lang="en-US" sz="3200" dirty="0"/>
        </a:p>
      </dgm:t>
    </dgm:pt>
    <dgm:pt modelId="{08E741C9-FBA6-4ADD-A19D-1B2A8281E64E}" type="parTrans" cxnId="{7475B028-2BC9-4479-B983-64EFB94042D3}">
      <dgm:prSet/>
      <dgm:spPr/>
      <dgm:t>
        <a:bodyPr/>
        <a:lstStyle/>
        <a:p>
          <a:endParaRPr lang="en-US" sz="1800"/>
        </a:p>
      </dgm:t>
    </dgm:pt>
    <dgm:pt modelId="{C4329D8D-D046-4152-9CE6-A37DEB2B0842}" type="sibTrans" cxnId="{7475B028-2BC9-4479-B983-64EFB94042D3}">
      <dgm:prSet/>
      <dgm:spPr/>
      <dgm:t>
        <a:bodyPr/>
        <a:lstStyle/>
        <a:p>
          <a:endParaRPr lang="en-US" sz="1800"/>
        </a:p>
      </dgm:t>
    </dgm:pt>
    <dgm:pt modelId="{43527F18-C8F3-494B-8A25-D9D9715B54AC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翻譯史</a:t>
          </a:r>
          <a:endParaRPr lang="en-US" sz="3200" dirty="0"/>
        </a:p>
      </dgm:t>
    </dgm:pt>
    <dgm:pt modelId="{D8F33378-BD8A-43FF-BBE1-D2BF2E0DE19B}" type="parTrans" cxnId="{BDC299F9-6FCE-44FF-AD08-E4960457C10B}">
      <dgm:prSet/>
      <dgm:spPr/>
      <dgm:t>
        <a:bodyPr/>
        <a:lstStyle/>
        <a:p>
          <a:endParaRPr lang="en-US" sz="1800"/>
        </a:p>
      </dgm:t>
    </dgm:pt>
    <dgm:pt modelId="{FCECF76A-DA61-4189-9F22-7F313E48191E}" type="sibTrans" cxnId="{BDC299F9-6FCE-44FF-AD08-E4960457C10B}">
      <dgm:prSet/>
      <dgm:spPr/>
      <dgm:t>
        <a:bodyPr/>
        <a:lstStyle/>
        <a:p>
          <a:endParaRPr lang="en-US" sz="1800"/>
        </a:p>
      </dgm:t>
    </dgm:pt>
    <dgm:pt modelId="{E0CC907F-ADEC-4756-BD65-F5D390E706F3}">
      <dgm:prSet custT="1"/>
      <dgm:spPr/>
      <dgm:t>
        <a:bodyPr/>
        <a:lstStyle/>
        <a:p>
          <a:pPr>
            <a:defRPr cap="all"/>
          </a:pPr>
          <a:r>
            <a:rPr lang="en-US" sz="3200" dirty="0" err="1"/>
            <a:t>人工智能與</a:t>
          </a:r>
          <a:r>
            <a:rPr lang="zh-TW" altLang="en-US" sz="3200" dirty="0"/>
            <a:t>        </a:t>
          </a:r>
          <a:r>
            <a:rPr lang="en-US" sz="3200" dirty="0" err="1"/>
            <a:t>創意產業</a:t>
          </a:r>
          <a:endParaRPr lang="en-US" sz="3200" dirty="0"/>
        </a:p>
      </dgm:t>
    </dgm:pt>
    <dgm:pt modelId="{89083D0E-0667-4A3F-9C7D-E9E3F2AF727B}" type="parTrans" cxnId="{A32EB96E-2318-4C47-90C1-856EABAA0B0D}">
      <dgm:prSet/>
      <dgm:spPr/>
      <dgm:t>
        <a:bodyPr/>
        <a:lstStyle/>
        <a:p>
          <a:endParaRPr lang="en-US" sz="1800"/>
        </a:p>
      </dgm:t>
    </dgm:pt>
    <dgm:pt modelId="{4B2AD13D-DF91-4231-AFA3-24408653D00E}" type="sibTrans" cxnId="{A32EB96E-2318-4C47-90C1-856EABAA0B0D}">
      <dgm:prSet/>
      <dgm:spPr/>
      <dgm:t>
        <a:bodyPr/>
        <a:lstStyle/>
        <a:p>
          <a:endParaRPr lang="en-US" sz="1800"/>
        </a:p>
      </dgm:t>
    </dgm:pt>
    <dgm:pt modelId="{A3AFF3C2-C87B-4B05-A072-8D558FDA71A7}" type="pres">
      <dgm:prSet presAssocID="{A129C3E9-0044-42A0-9B24-EAA19AAA9E76}" presName="root" presStyleCnt="0">
        <dgm:presLayoutVars>
          <dgm:dir/>
          <dgm:resizeHandles val="exact"/>
        </dgm:presLayoutVars>
      </dgm:prSet>
      <dgm:spPr/>
    </dgm:pt>
    <dgm:pt modelId="{C0051424-A09D-48A5-A186-AD97A12FCC83}" type="pres">
      <dgm:prSet presAssocID="{2D79730E-2092-4559-8EBB-6C5A091C597E}" presName="compNode" presStyleCnt="0"/>
      <dgm:spPr/>
    </dgm:pt>
    <dgm:pt modelId="{3A8D5DBE-F481-4F22-9D24-C6C1495D26FB}" type="pres">
      <dgm:prSet presAssocID="{2D79730E-2092-4559-8EBB-6C5A091C597E}" presName="iconBgRect" presStyleLbl="bgShp" presStyleIdx="0" presStyleCnt="3"/>
      <dgm:spPr/>
    </dgm:pt>
    <dgm:pt modelId="{40EAC732-DD88-42DA-ABE3-6A816D1F0D40}" type="pres">
      <dgm:prSet presAssocID="{2D79730E-2092-4559-8EBB-6C5A091C597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9A72875-39B8-430C-9FBA-037BD8FCFF3C}" type="pres">
      <dgm:prSet presAssocID="{2D79730E-2092-4559-8EBB-6C5A091C597E}" presName="spaceRect" presStyleCnt="0"/>
      <dgm:spPr/>
    </dgm:pt>
    <dgm:pt modelId="{CAA1EB8B-906C-4349-9A7A-8AAE5DCA6647}" type="pres">
      <dgm:prSet presAssocID="{2D79730E-2092-4559-8EBB-6C5A091C597E}" presName="textRect" presStyleLbl="revTx" presStyleIdx="0" presStyleCnt="3">
        <dgm:presLayoutVars>
          <dgm:chMax val="1"/>
          <dgm:chPref val="1"/>
        </dgm:presLayoutVars>
      </dgm:prSet>
      <dgm:spPr/>
    </dgm:pt>
    <dgm:pt modelId="{A05B8681-9B7D-42A1-A54A-CE8A1D4720FC}" type="pres">
      <dgm:prSet presAssocID="{C4329D8D-D046-4152-9CE6-A37DEB2B0842}" presName="sibTrans" presStyleCnt="0"/>
      <dgm:spPr/>
    </dgm:pt>
    <dgm:pt modelId="{5F0DE295-CB1D-43A4-AACE-F41F935CA2F9}" type="pres">
      <dgm:prSet presAssocID="{43527F18-C8F3-494B-8A25-D9D9715B54AC}" presName="compNode" presStyleCnt="0"/>
      <dgm:spPr/>
    </dgm:pt>
    <dgm:pt modelId="{32B22DDC-49A2-4AA9-8111-52B1879DD4AF}" type="pres">
      <dgm:prSet presAssocID="{43527F18-C8F3-494B-8A25-D9D9715B54AC}" presName="iconBgRect" presStyleLbl="bgShp" presStyleIdx="1" presStyleCnt="3"/>
      <dgm:spPr/>
    </dgm:pt>
    <dgm:pt modelId="{024FE583-5780-4F73-A855-E8386B0B0665}" type="pres">
      <dgm:prSet presAssocID="{43527F18-C8F3-494B-8A25-D9D9715B54AC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s"/>
        </a:ext>
      </dgm:extLst>
    </dgm:pt>
    <dgm:pt modelId="{ACD9FF31-C4D0-4BB6-AF1C-32E8EACFB8D4}" type="pres">
      <dgm:prSet presAssocID="{43527F18-C8F3-494B-8A25-D9D9715B54AC}" presName="spaceRect" presStyleCnt="0"/>
      <dgm:spPr/>
    </dgm:pt>
    <dgm:pt modelId="{4F62B917-9E80-4B88-83A3-ABB613CBE5FD}" type="pres">
      <dgm:prSet presAssocID="{43527F18-C8F3-494B-8A25-D9D9715B54AC}" presName="textRect" presStyleLbl="revTx" presStyleIdx="1" presStyleCnt="3">
        <dgm:presLayoutVars>
          <dgm:chMax val="1"/>
          <dgm:chPref val="1"/>
        </dgm:presLayoutVars>
      </dgm:prSet>
      <dgm:spPr/>
    </dgm:pt>
    <dgm:pt modelId="{F8FE9657-7C29-453D-9277-13FF17672B60}" type="pres">
      <dgm:prSet presAssocID="{FCECF76A-DA61-4189-9F22-7F313E48191E}" presName="sibTrans" presStyleCnt="0"/>
      <dgm:spPr/>
    </dgm:pt>
    <dgm:pt modelId="{848664E5-3E76-4551-8513-BE2C3F8FDAD5}" type="pres">
      <dgm:prSet presAssocID="{E0CC907F-ADEC-4756-BD65-F5D390E706F3}" presName="compNode" presStyleCnt="0"/>
      <dgm:spPr/>
    </dgm:pt>
    <dgm:pt modelId="{3C2B681F-AA32-4909-BB52-03852010D1A3}" type="pres">
      <dgm:prSet presAssocID="{E0CC907F-ADEC-4756-BD65-F5D390E706F3}" presName="iconBgRect" presStyleLbl="bgShp" presStyleIdx="2" presStyleCnt="3"/>
      <dgm:spPr/>
    </dgm:pt>
    <dgm:pt modelId="{32E451FA-9C9E-4CCE-BECE-94F3648C1D2C}" type="pres">
      <dgm:prSet presAssocID="{E0CC907F-ADEC-4756-BD65-F5D390E706F3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27AD37E1-8AC8-43F4-8E41-0FA0B9864C4C}" type="pres">
      <dgm:prSet presAssocID="{E0CC907F-ADEC-4756-BD65-F5D390E706F3}" presName="spaceRect" presStyleCnt="0"/>
      <dgm:spPr/>
    </dgm:pt>
    <dgm:pt modelId="{16F027C8-3397-49C4-B9E9-A6CB11F18707}" type="pres">
      <dgm:prSet presAssocID="{E0CC907F-ADEC-4756-BD65-F5D390E706F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09C8B0F-CF88-44CC-883D-C63028411645}" type="presOf" srcId="{E0CC907F-ADEC-4756-BD65-F5D390E706F3}" destId="{16F027C8-3397-49C4-B9E9-A6CB11F18707}" srcOrd="0" destOrd="0" presId="urn:microsoft.com/office/officeart/2018/5/layout/IconCircleLabelList"/>
    <dgm:cxn modelId="{2B26DF1F-6396-4F88-96B1-E16E243DD082}" type="presOf" srcId="{43527F18-C8F3-494B-8A25-D9D9715B54AC}" destId="{4F62B917-9E80-4B88-83A3-ABB613CBE5FD}" srcOrd="0" destOrd="0" presId="urn:microsoft.com/office/officeart/2018/5/layout/IconCircleLabelList"/>
    <dgm:cxn modelId="{7475B028-2BC9-4479-B983-64EFB94042D3}" srcId="{A129C3E9-0044-42A0-9B24-EAA19AAA9E76}" destId="{2D79730E-2092-4559-8EBB-6C5A091C597E}" srcOrd="0" destOrd="0" parTransId="{08E741C9-FBA6-4ADD-A19D-1B2A8281E64E}" sibTransId="{C4329D8D-D046-4152-9CE6-A37DEB2B0842}"/>
    <dgm:cxn modelId="{DAF76E3E-6635-446B-9310-E9E30CC001E3}" type="presOf" srcId="{A129C3E9-0044-42A0-9B24-EAA19AAA9E76}" destId="{A3AFF3C2-C87B-4B05-A072-8D558FDA71A7}" srcOrd="0" destOrd="0" presId="urn:microsoft.com/office/officeart/2018/5/layout/IconCircleLabelList"/>
    <dgm:cxn modelId="{A32EB96E-2318-4C47-90C1-856EABAA0B0D}" srcId="{A129C3E9-0044-42A0-9B24-EAA19AAA9E76}" destId="{E0CC907F-ADEC-4756-BD65-F5D390E706F3}" srcOrd="2" destOrd="0" parTransId="{89083D0E-0667-4A3F-9C7D-E9E3F2AF727B}" sibTransId="{4B2AD13D-DF91-4231-AFA3-24408653D00E}"/>
    <dgm:cxn modelId="{5FA1C9CA-99E2-4F38-924D-EDA1EE28C0CD}" type="presOf" srcId="{2D79730E-2092-4559-8EBB-6C5A091C597E}" destId="{CAA1EB8B-906C-4349-9A7A-8AAE5DCA6647}" srcOrd="0" destOrd="0" presId="urn:microsoft.com/office/officeart/2018/5/layout/IconCircleLabelList"/>
    <dgm:cxn modelId="{BDC299F9-6FCE-44FF-AD08-E4960457C10B}" srcId="{A129C3E9-0044-42A0-9B24-EAA19AAA9E76}" destId="{43527F18-C8F3-494B-8A25-D9D9715B54AC}" srcOrd="1" destOrd="0" parTransId="{D8F33378-BD8A-43FF-BBE1-D2BF2E0DE19B}" sibTransId="{FCECF76A-DA61-4189-9F22-7F313E48191E}"/>
    <dgm:cxn modelId="{93805B83-3172-4AD1-9DBA-85BA46AA19D8}" type="presParOf" srcId="{A3AFF3C2-C87B-4B05-A072-8D558FDA71A7}" destId="{C0051424-A09D-48A5-A186-AD97A12FCC83}" srcOrd="0" destOrd="0" presId="urn:microsoft.com/office/officeart/2018/5/layout/IconCircleLabelList"/>
    <dgm:cxn modelId="{8F4697CD-B8CE-4601-814C-592AA43A3DF9}" type="presParOf" srcId="{C0051424-A09D-48A5-A186-AD97A12FCC83}" destId="{3A8D5DBE-F481-4F22-9D24-C6C1495D26FB}" srcOrd="0" destOrd="0" presId="urn:microsoft.com/office/officeart/2018/5/layout/IconCircleLabelList"/>
    <dgm:cxn modelId="{D867418C-342E-457A-9D01-BE93938A5931}" type="presParOf" srcId="{C0051424-A09D-48A5-A186-AD97A12FCC83}" destId="{40EAC732-DD88-42DA-ABE3-6A816D1F0D40}" srcOrd="1" destOrd="0" presId="urn:microsoft.com/office/officeart/2018/5/layout/IconCircleLabelList"/>
    <dgm:cxn modelId="{F78346EE-80BB-4490-B58F-1F81314A1B38}" type="presParOf" srcId="{C0051424-A09D-48A5-A186-AD97A12FCC83}" destId="{49A72875-39B8-430C-9FBA-037BD8FCFF3C}" srcOrd="2" destOrd="0" presId="urn:microsoft.com/office/officeart/2018/5/layout/IconCircleLabelList"/>
    <dgm:cxn modelId="{55F51669-B7CD-4B7A-8839-98A980F94741}" type="presParOf" srcId="{C0051424-A09D-48A5-A186-AD97A12FCC83}" destId="{CAA1EB8B-906C-4349-9A7A-8AAE5DCA6647}" srcOrd="3" destOrd="0" presId="urn:microsoft.com/office/officeart/2018/5/layout/IconCircleLabelList"/>
    <dgm:cxn modelId="{BB71629D-B6F3-40AB-B31F-436A90456F0A}" type="presParOf" srcId="{A3AFF3C2-C87B-4B05-A072-8D558FDA71A7}" destId="{A05B8681-9B7D-42A1-A54A-CE8A1D4720FC}" srcOrd="1" destOrd="0" presId="urn:microsoft.com/office/officeart/2018/5/layout/IconCircleLabelList"/>
    <dgm:cxn modelId="{F176DDCD-B294-4D99-AB6C-7F1F2AF3749C}" type="presParOf" srcId="{A3AFF3C2-C87B-4B05-A072-8D558FDA71A7}" destId="{5F0DE295-CB1D-43A4-AACE-F41F935CA2F9}" srcOrd="2" destOrd="0" presId="urn:microsoft.com/office/officeart/2018/5/layout/IconCircleLabelList"/>
    <dgm:cxn modelId="{40344F42-365F-473F-A1D3-06F482954073}" type="presParOf" srcId="{5F0DE295-CB1D-43A4-AACE-F41F935CA2F9}" destId="{32B22DDC-49A2-4AA9-8111-52B1879DD4AF}" srcOrd="0" destOrd="0" presId="urn:microsoft.com/office/officeart/2018/5/layout/IconCircleLabelList"/>
    <dgm:cxn modelId="{AAEC2D7F-2B6D-4509-9023-2208239F5355}" type="presParOf" srcId="{5F0DE295-CB1D-43A4-AACE-F41F935CA2F9}" destId="{024FE583-5780-4F73-A855-E8386B0B0665}" srcOrd="1" destOrd="0" presId="urn:microsoft.com/office/officeart/2018/5/layout/IconCircleLabelList"/>
    <dgm:cxn modelId="{3FC50672-5701-4151-BBA5-C08632BAC087}" type="presParOf" srcId="{5F0DE295-CB1D-43A4-AACE-F41F935CA2F9}" destId="{ACD9FF31-C4D0-4BB6-AF1C-32E8EACFB8D4}" srcOrd="2" destOrd="0" presId="urn:microsoft.com/office/officeart/2018/5/layout/IconCircleLabelList"/>
    <dgm:cxn modelId="{EBA503C6-4F70-4476-84DE-7B90F9DA4D00}" type="presParOf" srcId="{5F0DE295-CB1D-43A4-AACE-F41F935CA2F9}" destId="{4F62B917-9E80-4B88-83A3-ABB613CBE5FD}" srcOrd="3" destOrd="0" presId="urn:microsoft.com/office/officeart/2018/5/layout/IconCircleLabelList"/>
    <dgm:cxn modelId="{31E86714-4FA9-4D08-8B38-77DD20F1799D}" type="presParOf" srcId="{A3AFF3C2-C87B-4B05-A072-8D558FDA71A7}" destId="{F8FE9657-7C29-453D-9277-13FF17672B60}" srcOrd="3" destOrd="0" presId="urn:microsoft.com/office/officeart/2018/5/layout/IconCircleLabelList"/>
    <dgm:cxn modelId="{A25B55C0-5CA7-4043-A48C-D2DA57533272}" type="presParOf" srcId="{A3AFF3C2-C87B-4B05-A072-8D558FDA71A7}" destId="{848664E5-3E76-4551-8513-BE2C3F8FDAD5}" srcOrd="4" destOrd="0" presId="urn:microsoft.com/office/officeart/2018/5/layout/IconCircleLabelList"/>
    <dgm:cxn modelId="{B7911BB9-2396-4DC5-B1B5-B232E5A95BC4}" type="presParOf" srcId="{848664E5-3E76-4551-8513-BE2C3F8FDAD5}" destId="{3C2B681F-AA32-4909-BB52-03852010D1A3}" srcOrd="0" destOrd="0" presId="urn:microsoft.com/office/officeart/2018/5/layout/IconCircleLabelList"/>
    <dgm:cxn modelId="{4853ED09-159C-4322-9761-97B16C11D12F}" type="presParOf" srcId="{848664E5-3E76-4551-8513-BE2C3F8FDAD5}" destId="{32E451FA-9C9E-4CCE-BECE-94F3648C1D2C}" srcOrd="1" destOrd="0" presId="urn:microsoft.com/office/officeart/2018/5/layout/IconCircleLabelList"/>
    <dgm:cxn modelId="{4BF145E0-48B8-4A8A-AEBA-E31901D76AC8}" type="presParOf" srcId="{848664E5-3E76-4551-8513-BE2C3F8FDAD5}" destId="{27AD37E1-8AC8-43F4-8E41-0FA0B9864C4C}" srcOrd="2" destOrd="0" presId="urn:microsoft.com/office/officeart/2018/5/layout/IconCircleLabelList"/>
    <dgm:cxn modelId="{4370A2DE-0EED-420D-94A9-14F9A5054101}" type="presParOf" srcId="{848664E5-3E76-4551-8513-BE2C3F8FDAD5}" destId="{16F027C8-3397-49C4-B9E9-A6CB11F18707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5F3FF5-0568-4560-9E0D-D23DD43F44AD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/>
      <dgm:spPr/>
      <dgm:t>
        <a:bodyPr/>
        <a:lstStyle/>
        <a:p>
          <a:endParaRPr lang="en-US"/>
        </a:p>
      </dgm:t>
    </dgm:pt>
    <dgm:pt modelId="{2BA75794-48DF-4B9C-865B-783666D3BCAC}">
      <dgm:prSet/>
      <dgm:spPr/>
      <dgm:t>
        <a:bodyPr/>
        <a:lstStyle/>
        <a:p>
          <a:r>
            <a:rPr lang="en-US" dirty="0" err="1"/>
            <a:t>文字翻譯</a:t>
          </a:r>
          <a:endParaRPr lang="en-US" dirty="0"/>
        </a:p>
      </dgm:t>
    </dgm:pt>
    <dgm:pt modelId="{10B72218-CA28-4E0B-AA3B-496E1819BB86}" type="parTrans" cxnId="{D57625A3-7643-46AC-B39F-29944F390E9C}">
      <dgm:prSet/>
      <dgm:spPr/>
      <dgm:t>
        <a:bodyPr/>
        <a:lstStyle/>
        <a:p>
          <a:endParaRPr lang="en-US"/>
        </a:p>
      </dgm:t>
    </dgm:pt>
    <dgm:pt modelId="{4661768C-B632-4F9A-B7E7-0DDCC98A09F6}" type="sibTrans" cxnId="{D57625A3-7643-46AC-B39F-29944F390E9C}">
      <dgm:prSet/>
      <dgm:spPr/>
      <dgm:t>
        <a:bodyPr/>
        <a:lstStyle/>
        <a:p>
          <a:endParaRPr lang="en-US"/>
        </a:p>
      </dgm:t>
    </dgm:pt>
    <dgm:pt modelId="{AD39AB27-D401-4DE6-AAB6-55BFC00FC502}">
      <dgm:prSet/>
      <dgm:spPr/>
      <dgm:t>
        <a:bodyPr/>
        <a:lstStyle/>
        <a:p>
          <a:r>
            <a:rPr lang="en-US"/>
            <a:t>傳譯/</a:t>
          </a:r>
          <a:r>
            <a:rPr lang="zh-TW"/>
            <a:t>口譯</a:t>
          </a:r>
          <a:endParaRPr lang="en-US"/>
        </a:p>
      </dgm:t>
    </dgm:pt>
    <dgm:pt modelId="{6315DC41-07E2-4062-BFA9-A9773ED474E0}" type="parTrans" cxnId="{B135932A-B669-4C6C-878E-929CF1314931}">
      <dgm:prSet/>
      <dgm:spPr/>
      <dgm:t>
        <a:bodyPr/>
        <a:lstStyle/>
        <a:p>
          <a:endParaRPr lang="en-US"/>
        </a:p>
      </dgm:t>
    </dgm:pt>
    <dgm:pt modelId="{4D5E5031-FA5D-4395-95A0-AA1CC3ECDE63}" type="sibTrans" cxnId="{B135932A-B669-4C6C-878E-929CF1314931}">
      <dgm:prSet/>
      <dgm:spPr/>
      <dgm:t>
        <a:bodyPr/>
        <a:lstStyle/>
        <a:p>
          <a:endParaRPr lang="en-US"/>
        </a:p>
      </dgm:t>
    </dgm:pt>
    <dgm:pt modelId="{72BACCDB-EB65-4497-A4B3-C2AC2E7667F5}">
      <dgm:prSet/>
      <dgm:spPr/>
      <dgm:t>
        <a:bodyPr/>
        <a:lstStyle/>
        <a:p>
          <a:r>
            <a:rPr lang="en-US"/>
            <a:t>多媒體翻譯</a:t>
          </a:r>
        </a:p>
      </dgm:t>
    </dgm:pt>
    <dgm:pt modelId="{283C62D0-A07B-472E-BE62-09316F83E9CE}" type="parTrans" cxnId="{31C464BA-E3AE-4F30-BAE5-2E996FE978A6}">
      <dgm:prSet/>
      <dgm:spPr/>
      <dgm:t>
        <a:bodyPr/>
        <a:lstStyle/>
        <a:p>
          <a:endParaRPr lang="en-US"/>
        </a:p>
      </dgm:t>
    </dgm:pt>
    <dgm:pt modelId="{7972109D-B705-4E2D-9B93-1EA6ECC6D6ED}" type="sibTrans" cxnId="{31C464BA-E3AE-4F30-BAE5-2E996FE978A6}">
      <dgm:prSet/>
      <dgm:spPr/>
      <dgm:t>
        <a:bodyPr/>
        <a:lstStyle/>
        <a:p>
          <a:endParaRPr lang="en-US"/>
        </a:p>
      </dgm:t>
    </dgm:pt>
    <dgm:pt modelId="{8AC12178-3A8F-4C1F-8CDB-9CE5916F8A20}">
      <dgm:prSet/>
      <dgm:spPr/>
      <dgm:t>
        <a:bodyPr/>
        <a:lstStyle/>
        <a:p>
          <a:r>
            <a:rPr lang="en-US"/>
            <a:t>本地化</a:t>
          </a:r>
        </a:p>
      </dgm:t>
    </dgm:pt>
    <dgm:pt modelId="{541D6D4D-67BF-4841-A7E9-2385B8515BE4}" type="parTrans" cxnId="{EBCFD6FD-5832-49CE-91CB-B77A1177D976}">
      <dgm:prSet/>
      <dgm:spPr/>
      <dgm:t>
        <a:bodyPr/>
        <a:lstStyle/>
        <a:p>
          <a:endParaRPr lang="en-US"/>
        </a:p>
      </dgm:t>
    </dgm:pt>
    <dgm:pt modelId="{5F31D35C-FA30-41C9-BA13-8B7CFD3B9DB7}" type="sibTrans" cxnId="{EBCFD6FD-5832-49CE-91CB-B77A1177D976}">
      <dgm:prSet/>
      <dgm:spPr/>
      <dgm:t>
        <a:bodyPr/>
        <a:lstStyle/>
        <a:p>
          <a:endParaRPr lang="en-US"/>
        </a:p>
      </dgm:t>
    </dgm:pt>
    <dgm:pt modelId="{279BDD9A-49EB-4D2B-954E-AFC20C5F1235}">
      <dgm:prSet/>
      <dgm:spPr/>
      <dgm:t>
        <a:bodyPr/>
        <a:lstStyle/>
        <a:p>
          <a:r>
            <a:rPr lang="en-US"/>
            <a:t>編譯</a:t>
          </a:r>
        </a:p>
      </dgm:t>
    </dgm:pt>
    <dgm:pt modelId="{B7F24156-10CC-41B5-9D1D-738B37BB80BA}" type="parTrans" cxnId="{11E96121-3C5C-4A8A-9FA5-4FCAE5AAFDB9}">
      <dgm:prSet/>
      <dgm:spPr/>
      <dgm:t>
        <a:bodyPr/>
        <a:lstStyle/>
        <a:p>
          <a:endParaRPr lang="en-US"/>
        </a:p>
      </dgm:t>
    </dgm:pt>
    <dgm:pt modelId="{98265F25-22BD-40B9-A0BD-3D59EC471040}" type="sibTrans" cxnId="{11E96121-3C5C-4A8A-9FA5-4FCAE5AAFDB9}">
      <dgm:prSet/>
      <dgm:spPr/>
      <dgm:t>
        <a:bodyPr/>
        <a:lstStyle/>
        <a:p>
          <a:endParaRPr lang="en-US"/>
        </a:p>
      </dgm:t>
    </dgm:pt>
    <dgm:pt modelId="{E021134A-D238-4912-9CAF-290CC6D6BE22}">
      <dgm:prSet/>
      <dgm:spPr/>
      <dgm:t>
        <a:bodyPr/>
        <a:lstStyle/>
        <a:p>
          <a:r>
            <a:rPr lang="en-US"/>
            <a:t>創譯</a:t>
          </a:r>
        </a:p>
      </dgm:t>
    </dgm:pt>
    <dgm:pt modelId="{D181A5F0-9BE6-49D4-AD46-6261C41F3F71}" type="parTrans" cxnId="{61A0067B-C825-47EF-A5CD-E018B3BEBFFE}">
      <dgm:prSet/>
      <dgm:spPr/>
      <dgm:t>
        <a:bodyPr/>
        <a:lstStyle/>
        <a:p>
          <a:endParaRPr lang="en-US"/>
        </a:p>
      </dgm:t>
    </dgm:pt>
    <dgm:pt modelId="{63851A76-17FA-45A2-9275-3E32A6C0BCD8}" type="sibTrans" cxnId="{61A0067B-C825-47EF-A5CD-E018B3BEBFFE}">
      <dgm:prSet/>
      <dgm:spPr/>
      <dgm:t>
        <a:bodyPr/>
        <a:lstStyle/>
        <a:p>
          <a:endParaRPr lang="en-US"/>
        </a:p>
      </dgm:t>
    </dgm:pt>
    <dgm:pt modelId="{F06246C5-254E-46C5-8A0D-7FC31940B7B5}">
      <dgm:prSet/>
      <dgm:spPr/>
      <dgm:t>
        <a:bodyPr/>
        <a:lstStyle/>
        <a:p>
          <a:r>
            <a:rPr lang="en-US"/>
            <a:t>撰寫</a:t>
          </a:r>
        </a:p>
      </dgm:t>
    </dgm:pt>
    <dgm:pt modelId="{1213D77E-1595-47FA-9BA3-4ECFC79B86F2}" type="parTrans" cxnId="{AA91EEA1-75B0-4797-B893-6EF356E144C4}">
      <dgm:prSet/>
      <dgm:spPr/>
      <dgm:t>
        <a:bodyPr/>
        <a:lstStyle/>
        <a:p>
          <a:endParaRPr lang="en-US"/>
        </a:p>
      </dgm:t>
    </dgm:pt>
    <dgm:pt modelId="{075FC396-20E0-4A97-BCCD-3D7B6758D585}" type="sibTrans" cxnId="{AA91EEA1-75B0-4797-B893-6EF356E144C4}">
      <dgm:prSet/>
      <dgm:spPr/>
      <dgm:t>
        <a:bodyPr/>
        <a:lstStyle/>
        <a:p>
          <a:endParaRPr lang="en-US"/>
        </a:p>
      </dgm:t>
    </dgm:pt>
    <dgm:pt modelId="{5F922A7F-7571-4932-BCCC-764F8263956F}">
      <dgm:prSet/>
      <dgm:spPr/>
      <dgm:t>
        <a:bodyPr/>
        <a:lstStyle/>
        <a:p>
          <a:r>
            <a:rPr lang="en-HK"/>
            <a:t>編輯</a:t>
          </a:r>
          <a:r>
            <a:rPr lang="zh-TW"/>
            <a:t>、</a:t>
          </a:r>
          <a:r>
            <a:rPr lang="en-HK"/>
            <a:t>謄錄</a:t>
          </a:r>
          <a:r>
            <a:rPr lang="zh-TW"/>
            <a:t>、認證</a:t>
          </a:r>
          <a:endParaRPr lang="en-US"/>
        </a:p>
      </dgm:t>
    </dgm:pt>
    <dgm:pt modelId="{D1A06EE0-4ACD-4189-B319-417102BC7F69}" type="parTrans" cxnId="{A7EEDAAD-A5B3-44B1-8CD2-0EDF5227E7BF}">
      <dgm:prSet/>
      <dgm:spPr/>
      <dgm:t>
        <a:bodyPr/>
        <a:lstStyle/>
        <a:p>
          <a:endParaRPr lang="en-US"/>
        </a:p>
      </dgm:t>
    </dgm:pt>
    <dgm:pt modelId="{3643499C-256B-41A8-8B97-F69E23B557FF}" type="sibTrans" cxnId="{A7EEDAAD-A5B3-44B1-8CD2-0EDF5227E7BF}">
      <dgm:prSet/>
      <dgm:spPr/>
      <dgm:t>
        <a:bodyPr/>
        <a:lstStyle/>
        <a:p>
          <a:endParaRPr lang="en-US"/>
        </a:p>
      </dgm:t>
    </dgm:pt>
    <dgm:pt modelId="{B42369D0-7A56-47C7-A0ED-6D6EE10DAE67}">
      <dgm:prSet/>
      <dgm:spPr/>
      <dgm:t>
        <a:bodyPr/>
        <a:lstStyle/>
        <a:p>
          <a:r>
            <a:rPr lang="en-HK"/>
            <a:t>技術開發</a:t>
          </a:r>
          <a:endParaRPr lang="en-US"/>
        </a:p>
      </dgm:t>
    </dgm:pt>
    <dgm:pt modelId="{B3EACEE0-5B45-40D5-94DF-CC230BAB3F4F}" type="parTrans" cxnId="{D53ECAD8-C18F-496B-89D6-F7BB00EAD7E9}">
      <dgm:prSet/>
      <dgm:spPr/>
      <dgm:t>
        <a:bodyPr/>
        <a:lstStyle/>
        <a:p>
          <a:endParaRPr lang="en-US"/>
        </a:p>
      </dgm:t>
    </dgm:pt>
    <dgm:pt modelId="{C897704B-D26B-4B50-AD09-B77A73F6F7F2}" type="sibTrans" cxnId="{D53ECAD8-C18F-496B-89D6-F7BB00EAD7E9}">
      <dgm:prSet/>
      <dgm:spPr/>
      <dgm:t>
        <a:bodyPr/>
        <a:lstStyle/>
        <a:p>
          <a:endParaRPr lang="en-US"/>
        </a:p>
      </dgm:t>
    </dgm:pt>
    <dgm:pt modelId="{CC718532-11CB-134B-8A03-B2377B4CDC4E}" type="pres">
      <dgm:prSet presAssocID="{C85F3FF5-0568-4560-9E0D-D23DD43F44AD}" presName="vert0" presStyleCnt="0">
        <dgm:presLayoutVars>
          <dgm:dir/>
          <dgm:animOne val="branch"/>
          <dgm:animLvl val="lvl"/>
        </dgm:presLayoutVars>
      </dgm:prSet>
      <dgm:spPr/>
    </dgm:pt>
    <dgm:pt modelId="{6B0C8090-7B8B-3240-A529-19F34681D3C8}" type="pres">
      <dgm:prSet presAssocID="{2BA75794-48DF-4B9C-865B-783666D3BCAC}" presName="thickLine" presStyleLbl="alignNode1" presStyleIdx="0" presStyleCnt="9"/>
      <dgm:spPr/>
    </dgm:pt>
    <dgm:pt modelId="{74D99632-4254-2E4E-8188-DD7935EBBB6B}" type="pres">
      <dgm:prSet presAssocID="{2BA75794-48DF-4B9C-865B-783666D3BCAC}" presName="horz1" presStyleCnt="0"/>
      <dgm:spPr/>
    </dgm:pt>
    <dgm:pt modelId="{65E73873-E8B2-5A46-841F-48BFDF14CA20}" type="pres">
      <dgm:prSet presAssocID="{2BA75794-48DF-4B9C-865B-783666D3BCAC}" presName="tx1" presStyleLbl="revTx" presStyleIdx="0" presStyleCnt="9"/>
      <dgm:spPr/>
    </dgm:pt>
    <dgm:pt modelId="{2D0BB5EB-18F0-4044-A4E7-692D6ABFDB21}" type="pres">
      <dgm:prSet presAssocID="{2BA75794-48DF-4B9C-865B-783666D3BCAC}" presName="vert1" presStyleCnt="0"/>
      <dgm:spPr/>
    </dgm:pt>
    <dgm:pt modelId="{FEB480A7-7A1F-5E43-A88F-68B8F12E5BA7}" type="pres">
      <dgm:prSet presAssocID="{AD39AB27-D401-4DE6-AAB6-55BFC00FC502}" presName="thickLine" presStyleLbl="alignNode1" presStyleIdx="1" presStyleCnt="9"/>
      <dgm:spPr/>
    </dgm:pt>
    <dgm:pt modelId="{461CA100-E329-F445-82DA-E02F22C24863}" type="pres">
      <dgm:prSet presAssocID="{AD39AB27-D401-4DE6-AAB6-55BFC00FC502}" presName="horz1" presStyleCnt="0"/>
      <dgm:spPr/>
    </dgm:pt>
    <dgm:pt modelId="{2F27A7BC-E6FA-F64E-8273-84A314CB413B}" type="pres">
      <dgm:prSet presAssocID="{AD39AB27-D401-4DE6-AAB6-55BFC00FC502}" presName="tx1" presStyleLbl="revTx" presStyleIdx="1" presStyleCnt="9"/>
      <dgm:spPr/>
    </dgm:pt>
    <dgm:pt modelId="{34726439-0419-004B-BD99-CBF65968000B}" type="pres">
      <dgm:prSet presAssocID="{AD39AB27-D401-4DE6-AAB6-55BFC00FC502}" presName="vert1" presStyleCnt="0"/>
      <dgm:spPr/>
    </dgm:pt>
    <dgm:pt modelId="{09A98DC8-6832-A944-B2AF-27EFE64B9AEB}" type="pres">
      <dgm:prSet presAssocID="{72BACCDB-EB65-4497-A4B3-C2AC2E7667F5}" presName="thickLine" presStyleLbl="alignNode1" presStyleIdx="2" presStyleCnt="9"/>
      <dgm:spPr/>
    </dgm:pt>
    <dgm:pt modelId="{C97B35E0-657B-4647-BA45-405CC3219A36}" type="pres">
      <dgm:prSet presAssocID="{72BACCDB-EB65-4497-A4B3-C2AC2E7667F5}" presName="horz1" presStyleCnt="0"/>
      <dgm:spPr/>
    </dgm:pt>
    <dgm:pt modelId="{029C9FAD-5216-BD4B-961F-168A4E31DCC2}" type="pres">
      <dgm:prSet presAssocID="{72BACCDB-EB65-4497-A4B3-C2AC2E7667F5}" presName="tx1" presStyleLbl="revTx" presStyleIdx="2" presStyleCnt="9"/>
      <dgm:spPr/>
    </dgm:pt>
    <dgm:pt modelId="{17B7C8A0-E435-984F-A83C-73E499328A2D}" type="pres">
      <dgm:prSet presAssocID="{72BACCDB-EB65-4497-A4B3-C2AC2E7667F5}" presName="vert1" presStyleCnt="0"/>
      <dgm:spPr/>
    </dgm:pt>
    <dgm:pt modelId="{D385638F-730D-5444-A387-0591A0A37DE8}" type="pres">
      <dgm:prSet presAssocID="{8AC12178-3A8F-4C1F-8CDB-9CE5916F8A20}" presName="thickLine" presStyleLbl="alignNode1" presStyleIdx="3" presStyleCnt="9"/>
      <dgm:spPr/>
    </dgm:pt>
    <dgm:pt modelId="{146DDD51-AF4A-994D-BEDA-F191949D3978}" type="pres">
      <dgm:prSet presAssocID="{8AC12178-3A8F-4C1F-8CDB-9CE5916F8A20}" presName="horz1" presStyleCnt="0"/>
      <dgm:spPr/>
    </dgm:pt>
    <dgm:pt modelId="{2B483289-88A3-814E-ADE7-FCC09944CACD}" type="pres">
      <dgm:prSet presAssocID="{8AC12178-3A8F-4C1F-8CDB-9CE5916F8A20}" presName="tx1" presStyleLbl="revTx" presStyleIdx="3" presStyleCnt="9"/>
      <dgm:spPr/>
    </dgm:pt>
    <dgm:pt modelId="{8405EC4B-9BCF-054F-A075-CF66DD7DF98C}" type="pres">
      <dgm:prSet presAssocID="{8AC12178-3A8F-4C1F-8CDB-9CE5916F8A20}" presName="vert1" presStyleCnt="0"/>
      <dgm:spPr/>
    </dgm:pt>
    <dgm:pt modelId="{EE4681A0-1DE9-6341-9B53-D2C0AB9C794D}" type="pres">
      <dgm:prSet presAssocID="{279BDD9A-49EB-4D2B-954E-AFC20C5F1235}" presName="thickLine" presStyleLbl="alignNode1" presStyleIdx="4" presStyleCnt="9"/>
      <dgm:spPr/>
    </dgm:pt>
    <dgm:pt modelId="{2CC18419-C8C5-6649-B574-F6AFAF61A33C}" type="pres">
      <dgm:prSet presAssocID="{279BDD9A-49EB-4D2B-954E-AFC20C5F1235}" presName="horz1" presStyleCnt="0"/>
      <dgm:spPr/>
    </dgm:pt>
    <dgm:pt modelId="{F208BE25-9C83-BF48-A990-C6CFC0FA2E92}" type="pres">
      <dgm:prSet presAssocID="{279BDD9A-49EB-4D2B-954E-AFC20C5F1235}" presName="tx1" presStyleLbl="revTx" presStyleIdx="4" presStyleCnt="9"/>
      <dgm:spPr/>
    </dgm:pt>
    <dgm:pt modelId="{8150473F-8087-7945-B5C2-B0199C43A6D1}" type="pres">
      <dgm:prSet presAssocID="{279BDD9A-49EB-4D2B-954E-AFC20C5F1235}" presName="vert1" presStyleCnt="0"/>
      <dgm:spPr/>
    </dgm:pt>
    <dgm:pt modelId="{0C22A060-BA39-3B41-A95E-42FF206106AE}" type="pres">
      <dgm:prSet presAssocID="{E021134A-D238-4912-9CAF-290CC6D6BE22}" presName="thickLine" presStyleLbl="alignNode1" presStyleIdx="5" presStyleCnt="9"/>
      <dgm:spPr/>
    </dgm:pt>
    <dgm:pt modelId="{C04D5937-865E-3A41-AC1F-0DFA8BFB50DB}" type="pres">
      <dgm:prSet presAssocID="{E021134A-D238-4912-9CAF-290CC6D6BE22}" presName="horz1" presStyleCnt="0"/>
      <dgm:spPr/>
    </dgm:pt>
    <dgm:pt modelId="{3D1FE42A-12FB-9149-B490-F73B105F680E}" type="pres">
      <dgm:prSet presAssocID="{E021134A-D238-4912-9CAF-290CC6D6BE22}" presName="tx1" presStyleLbl="revTx" presStyleIdx="5" presStyleCnt="9"/>
      <dgm:spPr/>
    </dgm:pt>
    <dgm:pt modelId="{77B5AA31-1348-604B-A874-F52F1484BCCE}" type="pres">
      <dgm:prSet presAssocID="{E021134A-D238-4912-9CAF-290CC6D6BE22}" presName="vert1" presStyleCnt="0"/>
      <dgm:spPr/>
    </dgm:pt>
    <dgm:pt modelId="{8FF02C51-BFEF-5747-BF3D-62D93B7DD6C3}" type="pres">
      <dgm:prSet presAssocID="{F06246C5-254E-46C5-8A0D-7FC31940B7B5}" presName="thickLine" presStyleLbl="alignNode1" presStyleIdx="6" presStyleCnt="9"/>
      <dgm:spPr/>
    </dgm:pt>
    <dgm:pt modelId="{5A49C575-DC6E-CB46-A955-1B0CFBDF3D92}" type="pres">
      <dgm:prSet presAssocID="{F06246C5-254E-46C5-8A0D-7FC31940B7B5}" presName="horz1" presStyleCnt="0"/>
      <dgm:spPr/>
    </dgm:pt>
    <dgm:pt modelId="{9B4CACEA-4306-6647-9DA1-85F4E176FB3B}" type="pres">
      <dgm:prSet presAssocID="{F06246C5-254E-46C5-8A0D-7FC31940B7B5}" presName="tx1" presStyleLbl="revTx" presStyleIdx="6" presStyleCnt="9"/>
      <dgm:spPr/>
    </dgm:pt>
    <dgm:pt modelId="{E63C0ED1-D173-2F44-B906-FC7272D8B39F}" type="pres">
      <dgm:prSet presAssocID="{F06246C5-254E-46C5-8A0D-7FC31940B7B5}" presName="vert1" presStyleCnt="0"/>
      <dgm:spPr/>
    </dgm:pt>
    <dgm:pt modelId="{2B9A72F1-2302-C24C-B36E-0429EE541D9A}" type="pres">
      <dgm:prSet presAssocID="{5F922A7F-7571-4932-BCCC-764F8263956F}" presName="thickLine" presStyleLbl="alignNode1" presStyleIdx="7" presStyleCnt="9"/>
      <dgm:spPr/>
    </dgm:pt>
    <dgm:pt modelId="{E300A5F1-99D9-5F47-90DA-47FE75872FFD}" type="pres">
      <dgm:prSet presAssocID="{5F922A7F-7571-4932-BCCC-764F8263956F}" presName="horz1" presStyleCnt="0"/>
      <dgm:spPr/>
    </dgm:pt>
    <dgm:pt modelId="{602A5F23-F1A9-5841-B326-BA7B1F60FD63}" type="pres">
      <dgm:prSet presAssocID="{5F922A7F-7571-4932-BCCC-764F8263956F}" presName="tx1" presStyleLbl="revTx" presStyleIdx="7" presStyleCnt="9"/>
      <dgm:spPr/>
    </dgm:pt>
    <dgm:pt modelId="{B730E51C-6884-2D42-9518-8BAA61EAE0C6}" type="pres">
      <dgm:prSet presAssocID="{5F922A7F-7571-4932-BCCC-764F8263956F}" presName="vert1" presStyleCnt="0"/>
      <dgm:spPr/>
    </dgm:pt>
    <dgm:pt modelId="{C9B79FA1-488A-C94C-A2FB-89B2AA1E79B7}" type="pres">
      <dgm:prSet presAssocID="{B42369D0-7A56-47C7-A0ED-6D6EE10DAE67}" presName="thickLine" presStyleLbl="alignNode1" presStyleIdx="8" presStyleCnt="9"/>
      <dgm:spPr/>
    </dgm:pt>
    <dgm:pt modelId="{0B53EC6F-365F-BE45-B3AD-8B65B5F8F32E}" type="pres">
      <dgm:prSet presAssocID="{B42369D0-7A56-47C7-A0ED-6D6EE10DAE67}" presName="horz1" presStyleCnt="0"/>
      <dgm:spPr/>
    </dgm:pt>
    <dgm:pt modelId="{E4E1CCED-DEB8-A44D-BE43-B2D39BE7C7CD}" type="pres">
      <dgm:prSet presAssocID="{B42369D0-7A56-47C7-A0ED-6D6EE10DAE67}" presName="tx1" presStyleLbl="revTx" presStyleIdx="8" presStyleCnt="9"/>
      <dgm:spPr/>
    </dgm:pt>
    <dgm:pt modelId="{A1EB445B-7E27-A043-9722-8092821D2C52}" type="pres">
      <dgm:prSet presAssocID="{B42369D0-7A56-47C7-A0ED-6D6EE10DAE67}" presName="vert1" presStyleCnt="0"/>
      <dgm:spPr/>
    </dgm:pt>
  </dgm:ptLst>
  <dgm:cxnLst>
    <dgm:cxn modelId="{11E96121-3C5C-4A8A-9FA5-4FCAE5AAFDB9}" srcId="{C85F3FF5-0568-4560-9E0D-D23DD43F44AD}" destId="{279BDD9A-49EB-4D2B-954E-AFC20C5F1235}" srcOrd="4" destOrd="0" parTransId="{B7F24156-10CC-41B5-9D1D-738B37BB80BA}" sibTransId="{98265F25-22BD-40B9-A0BD-3D59EC471040}"/>
    <dgm:cxn modelId="{B135932A-B669-4C6C-878E-929CF1314931}" srcId="{C85F3FF5-0568-4560-9E0D-D23DD43F44AD}" destId="{AD39AB27-D401-4DE6-AAB6-55BFC00FC502}" srcOrd="1" destOrd="0" parTransId="{6315DC41-07E2-4062-BFA9-A9773ED474E0}" sibTransId="{4D5E5031-FA5D-4395-95A0-AA1CC3ECDE63}"/>
    <dgm:cxn modelId="{2B4ACF32-A7B4-1042-A92C-7B607FF35578}" type="presOf" srcId="{C85F3FF5-0568-4560-9E0D-D23DD43F44AD}" destId="{CC718532-11CB-134B-8A03-B2377B4CDC4E}" srcOrd="0" destOrd="0" presId="urn:microsoft.com/office/officeart/2008/layout/LinedList"/>
    <dgm:cxn modelId="{88F9554A-1D70-9349-87FE-37990FC47E8B}" type="presOf" srcId="{F06246C5-254E-46C5-8A0D-7FC31940B7B5}" destId="{9B4CACEA-4306-6647-9DA1-85F4E176FB3B}" srcOrd="0" destOrd="0" presId="urn:microsoft.com/office/officeart/2008/layout/LinedList"/>
    <dgm:cxn modelId="{8179F352-AD10-CA4F-A1EA-FD3A19CCF9A4}" type="presOf" srcId="{8AC12178-3A8F-4C1F-8CDB-9CE5916F8A20}" destId="{2B483289-88A3-814E-ADE7-FCC09944CACD}" srcOrd="0" destOrd="0" presId="urn:microsoft.com/office/officeart/2008/layout/LinedList"/>
    <dgm:cxn modelId="{67B9706B-66F8-4E4F-8F9C-5DE87D0E64E2}" type="presOf" srcId="{5F922A7F-7571-4932-BCCC-764F8263956F}" destId="{602A5F23-F1A9-5841-B326-BA7B1F60FD63}" srcOrd="0" destOrd="0" presId="urn:microsoft.com/office/officeart/2008/layout/LinedList"/>
    <dgm:cxn modelId="{61A0067B-C825-47EF-A5CD-E018B3BEBFFE}" srcId="{C85F3FF5-0568-4560-9E0D-D23DD43F44AD}" destId="{E021134A-D238-4912-9CAF-290CC6D6BE22}" srcOrd="5" destOrd="0" parTransId="{D181A5F0-9BE6-49D4-AD46-6261C41F3F71}" sibTransId="{63851A76-17FA-45A2-9275-3E32A6C0BCD8}"/>
    <dgm:cxn modelId="{F9826A97-E949-7C4E-A924-FBB3C7020E81}" type="presOf" srcId="{AD39AB27-D401-4DE6-AAB6-55BFC00FC502}" destId="{2F27A7BC-E6FA-F64E-8273-84A314CB413B}" srcOrd="0" destOrd="0" presId="urn:microsoft.com/office/officeart/2008/layout/LinedList"/>
    <dgm:cxn modelId="{B45B369A-83B0-934C-91DC-135F5AC5545B}" type="presOf" srcId="{2BA75794-48DF-4B9C-865B-783666D3BCAC}" destId="{65E73873-E8B2-5A46-841F-48BFDF14CA20}" srcOrd="0" destOrd="0" presId="urn:microsoft.com/office/officeart/2008/layout/LinedList"/>
    <dgm:cxn modelId="{AA91EEA1-75B0-4797-B893-6EF356E144C4}" srcId="{C85F3FF5-0568-4560-9E0D-D23DD43F44AD}" destId="{F06246C5-254E-46C5-8A0D-7FC31940B7B5}" srcOrd="6" destOrd="0" parTransId="{1213D77E-1595-47FA-9BA3-4ECFC79B86F2}" sibTransId="{075FC396-20E0-4A97-BCCD-3D7B6758D585}"/>
    <dgm:cxn modelId="{D57625A3-7643-46AC-B39F-29944F390E9C}" srcId="{C85F3FF5-0568-4560-9E0D-D23DD43F44AD}" destId="{2BA75794-48DF-4B9C-865B-783666D3BCAC}" srcOrd="0" destOrd="0" parTransId="{10B72218-CA28-4E0B-AA3B-496E1819BB86}" sibTransId="{4661768C-B632-4F9A-B7E7-0DDCC98A09F6}"/>
    <dgm:cxn modelId="{A7EEDAAD-A5B3-44B1-8CD2-0EDF5227E7BF}" srcId="{C85F3FF5-0568-4560-9E0D-D23DD43F44AD}" destId="{5F922A7F-7571-4932-BCCC-764F8263956F}" srcOrd="7" destOrd="0" parTransId="{D1A06EE0-4ACD-4189-B319-417102BC7F69}" sibTransId="{3643499C-256B-41A8-8B97-F69E23B557FF}"/>
    <dgm:cxn modelId="{31C464BA-E3AE-4F30-BAE5-2E996FE978A6}" srcId="{C85F3FF5-0568-4560-9E0D-D23DD43F44AD}" destId="{72BACCDB-EB65-4497-A4B3-C2AC2E7667F5}" srcOrd="2" destOrd="0" parTransId="{283C62D0-A07B-472E-BE62-09316F83E9CE}" sibTransId="{7972109D-B705-4E2D-9B93-1EA6ECC6D6ED}"/>
    <dgm:cxn modelId="{6C07F4BD-2B8E-9749-B24B-3A50051AAF93}" type="presOf" srcId="{B42369D0-7A56-47C7-A0ED-6D6EE10DAE67}" destId="{E4E1CCED-DEB8-A44D-BE43-B2D39BE7C7CD}" srcOrd="0" destOrd="0" presId="urn:microsoft.com/office/officeart/2008/layout/LinedList"/>
    <dgm:cxn modelId="{D7AA7AD7-143A-B149-8652-7CF9C9C5CC7E}" type="presOf" srcId="{279BDD9A-49EB-4D2B-954E-AFC20C5F1235}" destId="{F208BE25-9C83-BF48-A990-C6CFC0FA2E92}" srcOrd="0" destOrd="0" presId="urn:microsoft.com/office/officeart/2008/layout/LinedList"/>
    <dgm:cxn modelId="{D53ECAD8-C18F-496B-89D6-F7BB00EAD7E9}" srcId="{C85F3FF5-0568-4560-9E0D-D23DD43F44AD}" destId="{B42369D0-7A56-47C7-A0ED-6D6EE10DAE67}" srcOrd="8" destOrd="0" parTransId="{B3EACEE0-5B45-40D5-94DF-CC230BAB3F4F}" sibTransId="{C897704B-D26B-4B50-AD09-B77A73F6F7F2}"/>
    <dgm:cxn modelId="{7377F5EB-D63B-3D4E-88F1-DF5B644F9D6A}" type="presOf" srcId="{E021134A-D238-4912-9CAF-290CC6D6BE22}" destId="{3D1FE42A-12FB-9149-B490-F73B105F680E}" srcOrd="0" destOrd="0" presId="urn:microsoft.com/office/officeart/2008/layout/LinedList"/>
    <dgm:cxn modelId="{15BDF5F7-767C-2043-B38B-E3166A8E27B8}" type="presOf" srcId="{72BACCDB-EB65-4497-A4B3-C2AC2E7667F5}" destId="{029C9FAD-5216-BD4B-961F-168A4E31DCC2}" srcOrd="0" destOrd="0" presId="urn:microsoft.com/office/officeart/2008/layout/LinedList"/>
    <dgm:cxn modelId="{EBCFD6FD-5832-49CE-91CB-B77A1177D976}" srcId="{C85F3FF5-0568-4560-9E0D-D23DD43F44AD}" destId="{8AC12178-3A8F-4C1F-8CDB-9CE5916F8A20}" srcOrd="3" destOrd="0" parTransId="{541D6D4D-67BF-4841-A7E9-2385B8515BE4}" sibTransId="{5F31D35C-FA30-41C9-BA13-8B7CFD3B9DB7}"/>
    <dgm:cxn modelId="{0F6F5D49-95C9-E64D-B7A8-2FB90BB373ED}" type="presParOf" srcId="{CC718532-11CB-134B-8A03-B2377B4CDC4E}" destId="{6B0C8090-7B8B-3240-A529-19F34681D3C8}" srcOrd="0" destOrd="0" presId="urn:microsoft.com/office/officeart/2008/layout/LinedList"/>
    <dgm:cxn modelId="{3523BFAD-276B-1545-9BDC-3EA43B00D59A}" type="presParOf" srcId="{CC718532-11CB-134B-8A03-B2377B4CDC4E}" destId="{74D99632-4254-2E4E-8188-DD7935EBBB6B}" srcOrd="1" destOrd="0" presId="urn:microsoft.com/office/officeart/2008/layout/LinedList"/>
    <dgm:cxn modelId="{9EAAD385-3D0F-D141-B7BC-F51E58E8E76C}" type="presParOf" srcId="{74D99632-4254-2E4E-8188-DD7935EBBB6B}" destId="{65E73873-E8B2-5A46-841F-48BFDF14CA20}" srcOrd="0" destOrd="0" presId="urn:microsoft.com/office/officeart/2008/layout/LinedList"/>
    <dgm:cxn modelId="{0322B847-7A3C-0C4E-818C-0E900E139564}" type="presParOf" srcId="{74D99632-4254-2E4E-8188-DD7935EBBB6B}" destId="{2D0BB5EB-18F0-4044-A4E7-692D6ABFDB21}" srcOrd="1" destOrd="0" presId="urn:microsoft.com/office/officeart/2008/layout/LinedList"/>
    <dgm:cxn modelId="{5D5B74C1-E9A5-EF47-9071-0EA58C1EEB84}" type="presParOf" srcId="{CC718532-11CB-134B-8A03-B2377B4CDC4E}" destId="{FEB480A7-7A1F-5E43-A88F-68B8F12E5BA7}" srcOrd="2" destOrd="0" presId="urn:microsoft.com/office/officeart/2008/layout/LinedList"/>
    <dgm:cxn modelId="{BD22F1BC-E27C-9541-9E70-855079469A3D}" type="presParOf" srcId="{CC718532-11CB-134B-8A03-B2377B4CDC4E}" destId="{461CA100-E329-F445-82DA-E02F22C24863}" srcOrd="3" destOrd="0" presId="urn:microsoft.com/office/officeart/2008/layout/LinedList"/>
    <dgm:cxn modelId="{6D90B398-891D-BC42-B2A5-A213EA90FDE9}" type="presParOf" srcId="{461CA100-E329-F445-82DA-E02F22C24863}" destId="{2F27A7BC-E6FA-F64E-8273-84A314CB413B}" srcOrd="0" destOrd="0" presId="urn:microsoft.com/office/officeart/2008/layout/LinedList"/>
    <dgm:cxn modelId="{F2A02BB8-754A-2942-94D9-309B045B31CC}" type="presParOf" srcId="{461CA100-E329-F445-82DA-E02F22C24863}" destId="{34726439-0419-004B-BD99-CBF65968000B}" srcOrd="1" destOrd="0" presId="urn:microsoft.com/office/officeart/2008/layout/LinedList"/>
    <dgm:cxn modelId="{D78D82F2-363E-0943-8DF5-9DB33200A984}" type="presParOf" srcId="{CC718532-11CB-134B-8A03-B2377B4CDC4E}" destId="{09A98DC8-6832-A944-B2AF-27EFE64B9AEB}" srcOrd="4" destOrd="0" presId="urn:microsoft.com/office/officeart/2008/layout/LinedList"/>
    <dgm:cxn modelId="{0E2CE6E7-9EF3-8140-BB56-78A0B8DB235E}" type="presParOf" srcId="{CC718532-11CB-134B-8A03-B2377B4CDC4E}" destId="{C97B35E0-657B-4647-BA45-405CC3219A36}" srcOrd="5" destOrd="0" presId="urn:microsoft.com/office/officeart/2008/layout/LinedList"/>
    <dgm:cxn modelId="{D5258DFE-DC44-5042-B460-A431D04BF3AA}" type="presParOf" srcId="{C97B35E0-657B-4647-BA45-405CC3219A36}" destId="{029C9FAD-5216-BD4B-961F-168A4E31DCC2}" srcOrd="0" destOrd="0" presId="urn:microsoft.com/office/officeart/2008/layout/LinedList"/>
    <dgm:cxn modelId="{4483D727-8F4B-2C43-8826-36BFEBF7116B}" type="presParOf" srcId="{C97B35E0-657B-4647-BA45-405CC3219A36}" destId="{17B7C8A0-E435-984F-A83C-73E499328A2D}" srcOrd="1" destOrd="0" presId="urn:microsoft.com/office/officeart/2008/layout/LinedList"/>
    <dgm:cxn modelId="{25D0D520-CBD5-CE47-A19A-FAAE275A85FD}" type="presParOf" srcId="{CC718532-11CB-134B-8A03-B2377B4CDC4E}" destId="{D385638F-730D-5444-A387-0591A0A37DE8}" srcOrd="6" destOrd="0" presId="urn:microsoft.com/office/officeart/2008/layout/LinedList"/>
    <dgm:cxn modelId="{75339A69-75EE-7242-8844-6BDDB3FEFD67}" type="presParOf" srcId="{CC718532-11CB-134B-8A03-B2377B4CDC4E}" destId="{146DDD51-AF4A-994D-BEDA-F191949D3978}" srcOrd="7" destOrd="0" presId="urn:microsoft.com/office/officeart/2008/layout/LinedList"/>
    <dgm:cxn modelId="{A0B0F5F9-0998-E64C-8C94-D483EB61EE4E}" type="presParOf" srcId="{146DDD51-AF4A-994D-BEDA-F191949D3978}" destId="{2B483289-88A3-814E-ADE7-FCC09944CACD}" srcOrd="0" destOrd="0" presId="urn:microsoft.com/office/officeart/2008/layout/LinedList"/>
    <dgm:cxn modelId="{DBA043F2-B8FA-C347-8835-B5C2D8D2B62E}" type="presParOf" srcId="{146DDD51-AF4A-994D-BEDA-F191949D3978}" destId="{8405EC4B-9BCF-054F-A075-CF66DD7DF98C}" srcOrd="1" destOrd="0" presId="urn:microsoft.com/office/officeart/2008/layout/LinedList"/>
    <dgm:cxn modelId="{9B4AF621-425B-1045-990B-69E97D0941F6}" type="presParOf" srcId="{CC718532-11CB-134B-8A03-B2377B4CDC4E}" destId="{EE4681A0-1DE9-6341-9B53-D2C0AB9C794D}" srcOrd="8" destOrd="0" presId="urn:microsoft.com/office/officeart/2008/layout/LinedList"/>
    <dgm:cxn modelId="{5301AACF-A2B1-404E-8C18-970D9B24C461}" type="presParOf" srcId="{CC718532-11CB-134B-8A03-B2377B4CDC4E}" destId="{2CC18419-C8C5-6649-B574-F6AFAF61A33C}" srcOrd="9" destOrd="0" presId="urn:microsoft.com/office/officeart/2008/layout/LinedList"/>
    <dgm:cxn modelId="{3694EDB6-0785-EE4E-8E5E-3F93AD5A1AA1}" type="presParOf" srcId="{2CC18419-C8C5-6649-B574-F6AFAF61A33C}" destId="{F208BE25-9C83-BF48-A990-C6CFC0FA2E92}" srcOrd="0" destOrd="0" presId="urn:microsoft.com/office/officeart/2008/layout/LinedList"/>
    <dgm:cxn modelId="{1FB51C5F-1AD9-F948-B42E-668D45F4926F}" type="presParOf" srcId="{2CC18419-C8C5-6649-B574-F6AFAF61A33C}" destId="{8150473F-8087-7945-B5C2-B0199C43A6D1}" srcOrd="1" destOrd="0" presId="urn:microsoft.com/office/officeart/2008/layout/LinedList"/>
    <dgm:cxn modelId="{B54AE9D6-BEDE-CE46-B426-4850836CA355}" type="presParOf" srcId="{CC718532-11CB-134B-8A03-B2377B4CDC4E}" destId="{0C22A060-BA39-3B41-A95E-42FF206106AE}" srcOrd="10" destOrd="0" presId="urn:microsoft.com/office/officeart/2008/layout/LinedList"/>
    <dgm:cxn modelId="{79A3AFBA-5CA4-334E-A26E-215A9FDD5C31}" type="presParOf" srcId="{CC718532-11CB-134B-8A03-B2377B4CDC4E}" destId="{C04D5937-865E-3A41-AC1F-0DFA8BFB50DB}" srcOrd="11" destOrd="0" presId="urn:microsoft.com/office/officeart/2008/layout/LinedList"/>
    <dgm:cxn modelId="{E07DF90B-0D94-7E45-AAEE-1F73C14186DC}" type="presParOf" srcId="{C04D5937-865E-3A41-AC1F-0DFA8BFB50DB}" destId="{3D1FE42A-12FB-9149-B490-F73B105F680E}" srcOrd="0" destOrd="0" presId="urn:microsoft.com/office/officeart/2008/layout/LinedList"/>
    <dgm:cxn modelId="{124FF62F-F9EA-404F-A48F-704BD3EF30E0}" type="presParOf" srcId="{C04D5937-865E-3A41-AC1F-0DFA8BFB50DB}" destId="{77B5AA31-1348-604B-A874-F52F1484BCCE}" srcOrd="1" destOrd="0" presId="urn:microsoft.com/office/officeart/2008/layout/LinedList"/>
    <dgm:cxn modelId="{7134E50A-9526-4A42-B956-B07085B4B6E7}" type="presParOf" srcId="{CC718532-11CB-134B-8A03-B2377B4CDC4E}" destId="{8FF02C51-BFEF-5747-BF3D-62D93B7DD6C3}" srcOrd="12" destOrd="0" presId="urn:microsoft.com/office/officeart/2008/layout/LinedList"/>
    <dgm:cxn modelId="{C90C186E-5CC3-4C41-988E-37E3F28B34B1}" type="presParOf" srcId="{CC718532-11CB-134B-8A03-B2377B4CDC4E}" destId="{5A49C575-DC6E-CB46-A955-1B0CFBDF3D92}" srcOrd="13" destOrd="0" presId="urn:microsoft.com/office/officeart/2008/layout/LinedList"/>
    <dgm:cxn modelId="{089AC72E-13F2-6846-AEDB-F0836CA52B08}" type="presParOf" srcId="{5A49C575-DC6E-CB46-A955-1B0CFBDF3D92}" destId="{9B4CACEA-4306-6647-9DA1-85F4E176FB3B}" srcOrd="0" destOrd="0" presId="urn:microsoft.com/office/officeart/2008/layout/LinedList"/>
    <dgm:cxn modelId="{5C61F271-AAE5-C440-A372-A37D1997ABF5}" type="presParOf" srcId="{5A49C575-DC6E-CB46-A955-1B0CFBDF3D92}" destId="{E63C0ED1-D173-2F44-B906-FC7272D8B39F}" srcOrd="1" destOrd="0" presId="urn:microsoft.com/office/officeart/2008/layout/LinedList"/>
    <dgm:cxn modelId="{F8B990D3-7DE1-D447-BA9E-D673EF0350FC}" type="presParOf" srcId="{CC718532-11CB-134B-8A03-B2377B4CDC4E}" destId="{2B9A72F1-2302-C24C-B36E-0429EE541D9A}" srcOrd="14" destOrd="0" presId="urn:microsoft.com/office/officeart/2008/layout/LinedList"/>
    <dgm:cxn modelId="{B3B07CBF-AB48-0041-B264-4EB178D0DFBE}" type="presParOf" srcId="{CC718532-11CB-134B-8A03-B2377B4CDC4E}" destId="{E300A5F1-99D9-5F47-90DA-47FE75872FFD}" srcOrd="15" destOrd="0" presId="urn:microsoft.com/office/officeart/2008/layout/LinedList"/>
    <dgm:cxn modelId="{A4B5CA77-7B46-3F49-AF42-2B9660293386}" type="presParOf" srcId="{E300A5F1-99D9-5F47-90DA-47FE75872FFD}" destId="{602A5F23-F1A9-5841-B326-BA7B1F60FD63}" srcOrd="0" destOrd="0" presId="urn:microsoft.com/office/officeart/2008/layout/LinedList"/>
    <dgm:cxn modelId="{339849F9-93F1-4149-93EC-C74818CD79E8}" type="presParOf" srcId="{E300A5F1-99D9-5F47-90DA-47FE75872FFD}" destId="{B730E51C-6884-2D42-9518-8BAA61EAE0C6}" srcOrd="1" destOrd="0" presId="urn:microsoft.com/office/officeart/2008/layout/LinedList"/>
    <dgm:cxn modelId="{973428A9-2C6F-6B4F-B0A2-A07F1600E879}" type="presParOf" srcId="{CC718532-11CB-134B-8A03-B2377B4CDC4E}" destId="{C9B79FA1-488A-C94C-A2FB-89B2AA1E79B7}" srcOrd="16" destOrd="0" presId="urn:microsoft.com/office/officeart/2008/layout/LinedList"/>
    <dgm:cxn modelId="{259EB226-47B1-604D-8805-755770442367}" type="presParOf" srcId="{CC718532-11CB-134B-8A03-B2377B4CDC4E}" destId="{0B53EC6F-365F-BE45-B3AD-8B65B5F8F32E}" srcOrd="17" destOrd="0" presId="urn:microsoft.com/office/officeart/2008/layout/LinedList"/>
    <dgm:cxn modelId="{D694A110-A8ED-A548-8B68-BBDE985F43B8}" type="presParOf" srcId="{0B53EC6F-365F-BE45-B3AD-8B65B5F8F32E}" destId="{E4E1CCED-DEB8-A44D-BE43-B2D39BE7C7CD}" srcOrd="0" destOrd="0" presId="urn:microsoft.com/office/officeart/2008/layout/LinedList"/>
    <dgm:cxn modelId="{FD59574A-DB79-504F-9377-1EF4330CF73A}" type="presParOf" srcId="{0B53EC6F-365F-BE45-B3AD-8B65B5F8F32E}" destId="{A1EB445B-7E27-A043-9722-8092821D2C52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CBEBD0-3E8B-4E1E-8C1F-3168454EAE6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1614AD2-FB7F-42C8-A871-6749D976D80D}">
      <dgm:prSet custT="1"/>
      <dgm:spPr/>
      <dgm:t>
        <a:bodyPr/>
        <a:lstStyle/>
        <a:p>
          <a:r>
            <a:rPr lang="en-HK" sz="3600" dirty="0" err="1"/>
            <a:t>跨語言創作</a:t>
          </a:r>
          <a:endParaRPr lang="en-US" sz="3600" dirty="0"/>
        </a:p>
      </dgm:t>
    </dgm:pt>
    <dgm:pt modelId="{E00C8CAF-CB53-4F5E-9D62-54FBB9B83C75}" type="parTrans" cxnId="{A4327162-CD08-452D-A2A4-843A7197DEB0}">
      <dgm:prSet/>
      <dgm:spPr/>
      <dgm:t>
        <a:bodyPr/>
        <a:lstStyle/>
        <a:p>
          <a:endParaRPr lang="en-US" sz="2800"/>
        </a:p>
      </dgm:t>
    </dgm:pt>
    <dgm:pt modelId="{3AD6935D-BC0F-4FBA-84B2-CD8A98F4CA8D}" type="sibTrans" cxnId="{A4327162-CD08-452D-A2A4-843A7197DEB0}">
      <dgm:prSet/>
      <dgm:spPr/>
      <dgm:t>
        <a:bodyPr/>
        <a:lstStyle/>
        <a:p>
          <a:endParaRPr lang="en-US" sz="2800"/>
        </a:p>
      </dgm:t>
    </dgm:pt>
    <dgm:pt modelId="{6B634FB2-3013-4328-992A-2A8D19228ECF}">
      <dgm:prSet custT="1"/>
      <dgm:spPr/>
      <dgm:t>
        <a:bodyPr/>
        <a:lstStyle/>
        <a:p>
          <a:r>
            <a:rPr lang="en-HK" sz="3600" dirty="0" err="1"/>
            <a:t>演講稿</a:t>
          </a:r>
          <a:endParaRPr lang="en-US" sz="3600" dirty="0"/>
        </a:p>
      </dgm:t>
    </dgm:pt>
    <dgm:pt modelId="{041C003E-A613-4402-9C03-1EA6CDF48D27}" type="parTrans" cxnId="{DDFA50E0-3856-442D-BB81-055E72CBACAB}">
      <dgm:prSet/>
      <dgm:spPr/>
      <dgm:t>
        <a:bodyPr/>
        <a:lstStyle/>
        <a:p>
          <a:endParaRPr lang="en-US" sz="2800"/>
        </a:p>
      </dgm:t>
    </dgm:pt>
    <dgm:pt modelId="{FB8001DA-D1B5-400C-AD2A-29A2138B5108}" type="sibTrans" cxnId="{DDFA50E0-3856-442D-BB81-055E72CBACAB}">
      <dgm:prSet/>
      <dgm:spPr/>
      <dgm:t>
        <a:bodyPr/>
        <a:lstStyle/>
        <a:p>
          <a:endParaRPr lang="en-US" sz="2800"/>
        </a:p>
      </dgm:t>
    </dgm:pt>
    <dgm:pt modelId="{69A6AF6B-5A21-4A8B-B2C3-76EA47F95427}">
      <dgm:prSet custT="1"/>
      <dgm:spPr/>
      <dgm:t>
        <a:bodyPr/>
        <a:lstStyle/>
        <a:p>
          <a:r>
            <a:rPr lang="en-HK" sz="3600" dirty="0" err="1"/>
            <a:t>社交媒體貼文</a:t>
          </a:r>
          <a:endParaRPr lang="en-US" sz="3600" dirty="0"/>
        </a:p>
      </dgm:t>
    </dgm:pt>
    <dgm:pt modelId="{3268C1BF-EA3A-44B3-8F79-F44E7E29FA0B}" type="parTrans" cxnId="{052B052C-DD5C-48D0-87A1-AD39A658CCFE}">
      <dgm:prSet/>
      <dgm:spPr/>
      <dgm:t>
        <a:bodyPr/>
        <a:lstStyle/>
        <a:p>
          <a:endParaRPr lang="en-US" sz="2800"/>
        </a:p>
      </dgm:t>
    </dgm:pt>
    <dgm:pt modelId="{011E10ED-5D94-4509-95A3-F55544993218}" type="sibTrans" cxnId="{052B052C-DD5C-48D0-87A1-AD39A658CCFE}">
      <dgm:prSet/>
      <dgm:spPr/>
      <dgm:t>
        <a:bodyPr/>
        <a:lstStyle/>
        <a:p>
          <a:endParaRPr lang="en-US" sz="2800"/>
        </a:p>
      </dgm:t>
    </dgm:pt>
    <dgm:pt modelId="{FB826458-93C6-432F-890A-B352AF72E75F}" type="pres">
      <dgm:prSet presAssocID="{CDCBEBD0-3E8B-4E1E-8C1F-3168454EAE69}" presName="root" presStyleCnt="0">
        <dgm:presLayoutVars>
          <dgm:dir/>
          <dgm:resizeHandles val="exact"/>
        </dgm:presLayoutVars>
      </dgm:prSet>
      <dgm:spPr/>
    </dgm:pt>
    <dgm:pt modelId="{164FBFAA-320F-424F-9E9F-D6966E7DFE75}" type="pres">
      <dgm:prSet presAssocID="{91614AD2-FB7F-42C8-A871-6749D976D80D}" presName="compNode" presStyleCnt="0"/>
      <dgm:spPr/>
    </dgm:pt>
    <dgm:pt modelId="{75EFB581-2DAB-4239-A436-8EF28EBDAA6A}" type="pres">
      <dgm:prSet presAssocID="{91614AD2-FB7F-42C8-A871-6749D976D80D}" presName="bgRect" presStyleLbl="bgShp" presStyleIdx="0" presStyleCnt="3"/>
      <dgm:spPr/>
    </dgm:pt>
    <dgm:pt modelId="{30A42002-F4C3-48CA-8FB8-3B190A30A407}" type="pres">
      <dgm:prSet presAssocID="{91614AD2-FB7F-42C8-A871-6749D976D80D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7FCE1C00-C390-4673-B23B-78250744B15E}" type="pres">
      <dgm:prSet presAssocID="{91614AD2-FB7F-42C8-A871-6749D976D80D}" presName="spaceRect" presStyleCnt="0"/>
      <dgm:spPr/>
    </dgm:pt>
    <dgm:pt modelId="{4AD1AC26-DA76-4090-8F49-54FC53F36A31}" type="pres">
      <dgm:prSet presAssocID="{91614AD2-FB7F-42C8-A871-6749D976D80D}" presName="parTx" presStyleLbl="revTx" presStyleIdx="0" presStyleCnt="3">
        <dgm:presLayoutVars>
          <dgm:chMax val="0"/>
          <dgm:chPref val="0"/>
        </dgm:presLayoutVars>
      </dgm:prSet>
      <dgm:spPr/>
    </dgm:pt>
    <dgm:pt modelId="{B25EAEB6-0CD3-4369-A385-20F4170CC6ED}" type="pres">
      <dgm:prSet presAssocID="{3AD6935D-BC0F-4FBA-84B2-CD8A98F4CA8D}" presName="sibTrans" presStyleCnt="0"/>
      <dgm:spPr/>
    </dgm:pt>
    <dgm:pt modelId="{25553B91-3114-4F28-91ED-626570DE6549}" type="pres">
      <dgm:prSet presAssocID="{6B634FB2-3013-4328-992A-2A8D19228ECF}" presName="compNode" presStyleCnt="0"/>
      <dgm:spPr/>
    </dgm:pt>
    <dgm:pt modelId="{E3610F62-39B6-4E1F-A4EF-DD17F95608EB}" type="pres">
      <dgm:prSet presAssocID="{6B634FB2-3013-4328-992A-2A8D19228ECF}" presName="bgRect" presStyleLbl="bgShp" presStyleIdx="1" presStyleCnt="3"/>
      <dgm:spPr/>
    </dgm:pt>
    <dgm:pt modelId="{D22020D4-F7A9-4B90-B5F5-1401F257BE8C}" type="pres">
      <dgm:prSet presAssocID="{6B634FB2-3013-4328-992A-2A8D19228EC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adio microphone"/>
        </a:ext>
      </dgm:extLst>
    </dgm:pt>
    <dgm:pt modelId="{55D969BD-FE4B-4317-A6C5-F6FC0FD64DA7}" type="pres">
      <dgm:prSet presAssocID="{6B634FB2-3013-4328-992A-2A8D19228ECF}" presName="spaceRect" presStyleCnt="0"/>
      <dgm:spPr/>
    </dgm:pt>
    <dgm:pt modelId="{767502C4-B245-4010-A29F-F5BCCD531487}" type="pres">
      <dgm:prSet presAssocID="{6B634FB2-3013-4328-992A-2A8D19228ECF}" presName="parTx" presStyleLbl="revTx" presStyleIdx="1" presStyleCnt="3">
        <dgm:presLayoutVars>
          <dgm:chMax val="0"/>
          <dgm:chPref val="0"/>
        </dgm:presLayoutVars>
      </dgm:prSet>
      <dgm:spPr/>
    </dgm:pt>
    <dgm:pt modelId="{C271D673-A115-4080-92A0-9A8D70433F77}" type="pres">
      <dgm:prSet presAssocID="{FB8001DA-D1B5-400C-AD2A-29A2138B5108}" presName="sibTrans" presStyleCnt="0"/>
      <dgm:spPr/>
    </dgm:pt>
    <dgm:pt modelId="{67EB97ED-AB06-4FEF-8DD1-89C629598778}" type="pres">
      <dgm:prSet presAssocID="{69A6AF6B-5A21-4A8B-B2C3-76EA47F95427}" presName="compNode" presStyleCnt="0"/>
      <dgm:spPr/>
    </dgm:pt>
    <dgm:pt modelId="{DC0261A4-6670-4712-BB42-92F5EBB894DA}" type="pres">
      <dgm:prSet presAssocID="{69A6AF6B-5A21-4A8B-B2C3-76EA47F95427}" presName="bgRect" presStyleLbl="bgShp" presStyleIdx="2" presStyleCnt="3"/>
      <dgm:spPr/>
    </dgm:pt>
    <dgm:pt modelId="{BAB1572A-E3CA-44C4-9378-FCFDE844C522}" type="pres">
      <dgm:prSet presAssocID="{69A6AF6B-5A21-4A8B-B2C3-76EA47F9542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E05CF7FF-F709-4F84-A715-83C77DE94F17}" type="pres">
      <dgm:prSet presAssocID="{69A6AF6B-5A21-4A8B-B2C3-76EA47F95427}" presName="spaceRect" presStyleCnt="0"/>
      <dgm:spPr/>
    </dgm:pt>
    <dgm:pt modelId="{BD22840F-9625-4B40-B5A9-B72FD45611BA}" type="pres">
      <dgm:prSet presAssocID="{69A6AF6B-5A21-4A8B-B2C3-76EA47F95427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052B052C-DD5C-48D0-87A1-AD39A658CCFE}" srcId="{CDCBEBD0-3E8B-4E1E-8C1F-3168454EAE69}" destId="{69A6AF6B-5A21-4A8B-B2C3-76EA47F95427}" srcOrd="2" destOrd="0" parTransId="{3268C1BF-EA3A-44B3-8F79-F44E7E29FA0B}" sibTransId="{011E10ED-5D94-4509-95A3-F55544993218}"/>
    <dgm:cxn modelId="{414E5048-44BE-4D1E-8784-0DB8CB86F426}" type="presOf" srcId="{6B634FB2-3013-4328-992A-2A8D19228ECF}" destId="{767502C4-B245-4010-A29F-F5BCCD531487}" srcOrd="0" destOrd="0" presId="urn:microsoft.com/office/officeart/2018/2/layout/IconVerticalSolidList"/>
    <dgm:cxn modelId="{A4327162-CD08-452D-A2A4-843A7197DEB0}" srcId="{CDCBEBD0-3E8B-4E1E-8C1F-3168454EAE69}" destId="{91614AD2-FB7F-42C8-A871-6749D976D80D}" srcOrd="0" destOrd="0" parTransId="{E00C8CAF-CB53-4F5E-9D62-54FBB9B83C75}" sibTransId="{3AD6935D-BC0F-4FBA-84B2-CD8A98F4CA8D}"/>
    <dgm:cxn modelId="{428FCF63-BF2C-4F81-9D41-9DEDEA18BC24}" type="presOf" srcId="{CDCBEBD0-3E8B-4E1E-8C1F-3168454EAE69}" destId="{FB826458-93C6-432F-890A-B352AF72E75F}" srcOrd="0" destOrd="0" presId="urn:microsoft.com/office/officeart/2018/2/layout/IconVerticalSolidList"/>
    <dgm:cxn modelId="{665083AE-4F37-4954-8471-9AE79542804B}" type="presOf" srcId="{91614AD2-FB7F-42C8-A871-6749D976D80D}" destId="{4AD1AC26-DA76-4090-8F49-54FC53F36A31}" srcOrd="0" destOrd="0" presId="urn:microsoft.com/office/officeart/2018/2/layout/IconVerticalSolidList"/>
    <dgm:cxn modelId="{15F3F9CB-0DB5-458F-ADF1-5E46E5F2594D}" type="presOf" srcId="{69A6AF6B-5A21-4A8B-B2C3-76EA47F95427}" destId="{BD22840F-9625-4B40-B5A9-B72FD45611BA}" srcOrd="0" destOrd="0" presId="urn:microsoft.com/office/officeart/2018/2/layout/IconVerticalSolidList"/>
    <dgm:cxn modelId="{DDFA50E0-3856-442D-BB81-055E72CBACAB}" srcId="{CDCBEBD0-3E8B-4E1E-8C1F-3168454EAE69}" destId="{6B634FB2-3013-4328-992A-2A8D19228ECF}" srcOrd="1" destOrd="0" parTransId="{041C003E-A613-4402-9C03-1EA6CDF48D27}" sibTransId="{FB8001DA-D1B5-400C-AD2A-29A2138B5108}"/>
    <dgm:cxn modelId="{BDAD37BF-FA7E-4DAC-9F8D-8912B66BE0CD}" type="presParOf" srcId="{FB826458-93C6-432F-890A-B352AF72E75F}" destId="{164FBFAA-320F-424F-9E9F-D6966E7DFE75}" srcOrd="0" destOrd="0" presId="urn:microsoft.com/office/officeart/2018/2/layout/IconVerticalSolidList"/>
    <dgm:cxn modelId="{C46CBC1B-16A5-412A-9101-BCDADFF0C1A9}" type="presParOf" srcId="{164FBFAA-320F-424F-9E9F-D6966E7DFE75}" destId="{75EFB581-2DAB-4239-A436-8EF28EBDAA6A}" srcOrd="0" destOrd="0" presId="urn:microsoft.com/office/officeart/2018/2/layout/IconVerticalSolidList"/>
    <dgm:cxn modelId="{1BD8B573-4A27-40A3-9184-ADDBBEC532EF}" type="presParOf" srcId="{164FBFAA-320F-424F-9E9F-D6966E7DFE75}" destId="{30A42002-F4C3-48CA-8FB8-3B190A30A407}" srcOrd="1" destOrd="0" presId="urn:microsoft.com/office/officeart/2018/2/layout/IconVerticalSolidList"/>
    <dgm:cxn modelId="{618DC0E0-D375-408E-8121-823421D4330F}" type="presParOf" srcId="{164FBFAA-320F-424F-9E9F-D6966E7DFE75}" destId="{7FCE1C00-C390-4673-B23B-78250744B15E}" srcOrd="2" destOrd="0" presId="urn:microsoft.com/office/officeart/2018/2/layout/IconVerticalSolidList"/>
    <dgm:cxn modelId="{9C17ABA1-28F7-45DE-8015-84298FD55F74}" type="presParOf" srcId="{164FBFAA-320F-424F-9E9F-D6966E7DFE75}" destId="{4AD1AC26-DA76-4090-8F49-54FC53F36A31}" srcOrd="3" destOrd="0" presId="urn:microsoft.com/office/officeart/2018/2/layout/IconVerticalSolidList"/>
    <dgm:cxn modelId="{C0DB8AF6-AE1D-4C54-8756-D0F418DE729F}" type="presParOf" srcId="{FB826458-93C6-432F-890A-B352AF72E75F}" destId="{B25EAEB6-0CD3-4369-A385-20F4170CC6ED}" srcOrd="1" destOrd="0" presId="urn:microsoft.com/office/officeart/2018/2/layout/IconVerticalSolidList"/>
    <dgm:cxn modelId="{CD9E7F89-A503-434A-9FD0-5D6B939619B1}" type="presParOf" srcId="{FB826458-93C6-432F-890A-B352AF72E75F}" destId="{25553B91-3114-4F28-91ED-626570DE6549}" srcOrd="2" destOrd="0" presId="urn:microsoft.com/office/officeart/2018/2/layout/IconVerticalSolidList"/>
    <dgm:cxn modelId="{FEBF3CF4-2497-46EA-B330-BB866A6F9726}" type="presParOf" srcId="{25553B91-3114-4F28-91ED-626570DE6549}" destId="{E3610F62-39B6-4E1F-A4EF-DD17F95608EB}" srcOrd="0" destOrd="0" presId="urn:microsoft.com/office/officeart/2018/2/layout/IconVerticalSolidList"/>
    <dgm:cxn modelId="{10DC6F9A-CC68-45ED-8E07-2D94513B9889}" type="presParOf" srcId="{25553B91-3114-4F28-91ED-626570DE6549}" destId="{D22020D4-F7A9-4B90-B5F5-1401F257BE8C}" srcOrd="1" destOrd="0" presId="urn:microsoft.com/office/officeart/2018/2/layout/IconVerticalSolidList"/>
    <dgm:cxn modelId="{8401C64E-C177-4EC2-88B6-09E5308F7617}" type="presParOf" srcId="{25553B91-3114-4F28-91ED-626570DE6549}" destId="{55D969BD-FE4B-4317-A6C5-F6FC0FD64DA7}" srcOrd="2" destOrd="0" presId="urn:microsoft.com/office/officeart/2018/2/layout/IconVerticalSolidList"/>
    <dgm:cxn modelId="{5876720A-525A-4642-8A07-EE5FA5DDC956}" type="presParOf" srcId="{25553B91-3114-4F28-91ED-626570DE6549}" destId="{767502C4-B245-4010-A29F-F5BCCD531487}" srcOrd="3" destOrd="0" presId="urn:microsoft.com/office/officeart/2018/2/layout/IconVerticalSolidList"/>
    <dgm:cxn modelId="{09A171AF-58B3-480E-A997-49D03902B30E}" type="presParOf" srcId="{FB826458-93C6-432F-890A-B352AF72E75F}" destId="{C271D673-A115-4080-92A0-9A8D70433F77}" srcOrd="3" destOrd="0" presId="urn:microsoft.com/office/officeart/2018/2/layout/IconVerticalSolidList"/>
    <dgm:cxn modelId="{931CF7A2-89C8-402A-B8E8-900142F90281}" type="presParOf" srcId="{FB826458-93C6-432F-890A-B352AF72E75F}" destId="{67EB97ED-AB06-4FEF-8DD1-89C629598778}" srcOrd="4" destOrd="0" presId="urn:microsoft.com/office/officeart/2018/2/layout/IconVerticalSolidList"/>
    <dgm:cxn modelId="{CFB77721-D265-4EB6-9CF9-63CDEDB5EF6A}" type="presParOf" srcId="{67EB97ED-AB06-4FEF-8DD1-89C629598778}" destId="{DC0261A4-6670-4712-BB42-92F5EBB894DA}" srcOrd="0" destOrd="0" presId="urn:microsoft.com/office/officeart/2018/2/layout/IconVerticalSolidList"/>
    <dgm:cxn modelId="{95317134-C57B-46F4-B95E-4FCEDDDC3CC3}" type="presParOf" srcId="{67EB97ED-AB06-4FEF-8DD1-89C629598778}" destId="{BAB1572A-E3CA-44C4-9378-FCFDE844C522}" srcOrd="1" destOrd="0" presId="urn:microsoft.com/office/officeart/2018/2/layout/IconVerticalSolidList"/>
    <dgm:cxn modelId="{F910789F-F993-4840-BF40-88041F07F0E3}" type="presParOf" srcId="{67EB97ED-AB06-4FEF-8DD1-89C629598778}" destId="{E05CF7FF-F709-4F84-A715-83C77DE94F17}" srcOrd="2" destOrd="0" presId="urn:microsoft.com/office/officeart/2018/2/layout/IconVerticalSolidList"/>
    <dgm:cxn modelId="{85432182-0078-42E3-93F2-E0C7F0F8E6FD}" type="presParOf" srcId="{67EB97ED-AB06-4FEF-8DD1-89C629598778}" destId="{BD22840F-9625-4B40-B5A9-B72FD45611B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DDC4C5C-B93F-47E1-9240-3F6B50F7727A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2E332F61-8273-4A7F-9DB6-89E934295C39}">
      <dgm:prSet/>
      <dgm:spPr/>
      <dgm:t>
        <a:bodyPr/>
        <a:lstStyle/>
        <a:p>
          <a:pPr>
            <a:defRPr cap="all"/>
          </a:pPr>
          <a:r>
            <a:rPr lang="en-US" dirty="0" err="1"/>
            <a:t>編輯</a:t>
          </a:r>
          <a:endParaRPr lang="en-US" dirty="0"/>
        </a:p>
      </dgm:t>
    </dgm:pt>
    <dgm:pt modelId="{127154FF-A288-43AC-B9F7-59B6B49D2A57}" type="parTrans" cxnId="{34E79EA4-ADAE-4E72-92CA-EDEF5611A38C}">
      <dgm:prSet/>
      <dgm:spPr/>
      <dgm:t>
        <a:bodyPr/>
        <a:lstStyle/>
        <a:p>
          <a:endParaRPr lang="en-US"/>
        </a:p>
      </dgm:t>
    </dgm:pt>
    <dgm:pt modelId="{E013CD4F-078D-48F0-8405-4DDD86A7D089}" type="sibTrans" cxnId="{34E79EA4-ADAE-4E72-92CA-EDEF5611A38C}">
      <dgm:prSet/>
      <dgm:spPr/>
      <dgm:t>
        <a:bodyPr/>
        <a:lstStyle/>
        <a:p>
          <a:endParaRPr lang="en-US"/>
        </a:p>
      </dgm:t>
    </dgm:pt>
    <dgm:pt modelId="{24376A76-D3E5-4149-BBF9-689B803DCF34}">
      <dgm:prSet/>
      <dgm:spPr/>
      <dgm:t>
        <a:bodyPr/>
        <a:lstStyle/>
        <a:p>
          <a:pPr>
            <a:defRPr cap="all"/>
          </a:pPr>
          <a:r>
            <a:rPr lang="en-US" dirty="0" err="1"/>
            <a:t>謄錄</a:t>
          </a:r>
          <a:endParaRPr lang="en-US" dirty="0"/>
        </a:p>
      </dgm:t>
    </dgm:pt>
    <dgm:pt modelId="{D3065C82-1AA2-4DF2-BC06-D59B7245D178}" type="parTrans" cxnId="{6DB5ED46-8550-405C-90E6-D99E815EDF83}">
      <dgm:prSet/>
      <dgm:spPr/>
      <dgm:t>
        <a:bodyPr/>
        <a:lstStyle/>
        <a:p>
          <a:endParaRPr lang="en-US"/>
        </a:p>
      </dgm:t>
    </dgm:pt>
    <dgm:pt modelId="{777E4133-BE33-4318-B761-FB435787E72D}" type="sibTrans" cxnId="{6DB5ED46-8550-405C-90E6-D99E815EDF83}">
      <dgm:prSet/>
      <dgm:spPr/>
      <dgm:t>
        <a:bodyPr/>
        <a:lstStyle/>
        <a:p>
          <a:endParaRPr lang="en-US"/>
        </a:p>
      </dgm:t>
    </dgm:pt>
    <dgm:pt modelId="{B5A86E4F-36F5-49D1-9367-21E65EEF0C21}">
      <dgm:prSet/>
      <dgm:spPr/>
      <dgm:t>
        <a:bodyPr/>
        <a:lstStyle/>
        <a:p>
          <a:pPr>
            <a:defRPr cap="all"/>
          </a:pPr>
          <a:r>
            <a:rPr lang="en-US" dirty="0" err="1"/>
            <a:t>認證</a:t>
          </a:r>
          <a:endParaRPr lang="en-US" dirty="0"/>
        </a:p>
      </dgm:t>
    </dgm:pt>
    <dgm:pt modelId="{0F19A3E5-C8BF-450D-BBB8-C6CCA2932C5A}" type="parTrans" cxnId="{FF6BF841-EF8A-41C6-9C77-534F74F52D78}">
      <dgm:prSet/>
      <dgm:spPr/>
      <dgm:t>
        <a:bodyPr/>
        <a:lstStyle/>
        <a:p>
          <a:endParaRPr lang="en-US"/>
        </a:p>
      </dgm:t>
    </dgm:pt>
    <dgm:pt modelId="{6D9299C6-8117-43B1-88A2-B3B78C404E8D}" type="sibTrans" cxnId="{FF6BF841-EF8A-41C6-9C77-534F74F52D78}">
      <dgm:prSet/>
      <dgm:spPr/>
      <dgm:t>
        <a:bodyPr/>
        <a:lstStyle/>
        <a:p>
          <a:endParaRPr lang="en-US"/>
        </a:p>
      </dgm:t>
    </dgm:pt>
    <dgm:pt modelId="{EB8F0C8C-3D21-4ABE-9CC2-33A96E491337}" type="pres">
      <dgm:prSet presAssocID="{3DDC4C5C-B93F-47E1-9240-3F6B50F7727A}" presName="root" presStyleCnt="0">
        <dgm:presLayoutVars>
          <dgm:dir/>
          <dgm:resizeHandles val="exact"/>
        </dgm:presLayoutVars>
      </dgm:prSet>
      <dgm:spPr/>
    </dgm:pt>
    <dgm:pt modelId="{1B354B33-26DC-4DAE-9C6F-3AEC45160682}" type="pres">
      <dgm:prSet presAssocID="{2E332F61-8273-4A7F-9DB6-89E934295C39}" presName="compNode" presStyleCnt="0"/>
      <dgm:spPr/>
    </dgm:pt>
    <dgm:pt modelId="{B5F0661D-2928-462D-9FE2-3DC2A7EF6BC0}" type="pres">
      <dgm:prSet presAssocID="{2E332F61-8273-4A7F-9DB6-89E934295C39}" presName="iconBgRect" presStyleLbl="bgShp" presStyleIdx="0" presStyleCnt="3"/>
      <dgm:spPr/>
    </dgm:pt>
    <dgm:pt modelId="{F5B2F980-43F5-4D2E-92A2-D1C8CEE737EB}" type="pres">
      <dgm:prSet presAssocID="{2E332F61-8273-4A7F-9DB6-89E934295C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ncil"/>
        </a:ext>
      </dgm:extLst>
    </dgm:pt>
    <dgm:pt modelId="{C2BADB20-3990-498A-B513-CC270E747B8E}" type="pres">
      <dgm:prSet presAssocID="{2E332F61-8273-4A7F-9DB6-89E934295C39}" presName="spaceRect" presStyleCnt="0"/>
      <dgm:spPr/>
    </dgm:pt>
    <dgm:pt modelId="{D981ABEF-4BAA-45F9-AA3A-CBFBAA200D6D}" type="pres">
      <dgm:prSet presAssocID="{2E332F61-8273-4A7F-9DB6-89E934295C39}" presName="textRect" presStyleLbl="revTx" presStyleIdx="0" presStyleCnt="3">
        <dgm:presLayoutVars>
          <dgm:chMax val="1"/>
          <dgm:chPref val="1"/>
        </dgm:presLayoutVars>
      </dgm:prSet>
      <dgm:spPr/>
    </dgm:pt>
    <dgm:pt modelId="{F2DCCC9D-523D-475A-9DF7-E184E46A1E2D}" type="pres">
      <dgm:prSet presAssocID="{E013CD4F-078D-48F0-8405-4DDD86A7D089}" presName="sibTrans" presStyleCnt="0"/>
      <dgm:spPr/>
    </dgm:pt>
    <dgm:pt modelId="{EF414A90-4365-4F4C-B6F8-4CC330A9135E}" type="pres">
      <dgm:prSet presAssocID="{24376A76-D3E5-4149-BBF9-689B803DCF34}" presName="compNode" presStyleCnt="0"/>
      <dgm:spPr/>
    </dgm:pt>
    <dgm:pt modelId="{54907FB4-EF5F-4BD8-BC42-0B6497E88463}" type="pres">
      <dgm:prSet presAssocID="{24376A76-D3E5-4149-BBF9-689B803DCF34}" presName="iconBgRect" presStyleLbl="bgShp" presStyleIdx="1" presStyleCnt="3"/>
      <dgm:spPr/>
    </dgm:pt>
    <dgm:pt modelId="{2C35B7A8-B3A2-460D-BF86-ABB38FB47959}" type="pres">
      <dgm:prSet presAssocID="{24376A76-D3E5-4149-BBF9-689B803DCF3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ACB2EB5C-BC8F-44D3-AADA-CD55C1A3DD73}" type="pres">
      <dgm:prSet presAssocID="{24376A76-D3E5-4149-BBF9-689B803DCF34}" presName="spaceRect" presStyleCnt="0"/>
      <dgm:spPr/>
    </dgm:pt>
    <dgm:pt modelId="{585F1A17-9C35-4F43-AACA-43EE72156498}" type="pres">
      <dgm:prSet presAssocID="{24376A76-D3E5-4149-BBF9-689B803DCF34}" presName="textRect" presStyleLbl="revTx" presStyleIdx="1" presStyleCnt="3">
        <dgm:presLayoutVars>
          <dgm:chMax val="1"/>
          <dgm:chPref val="1"/>
        </dgm:presLayoutVars>
      </dgm:prSet>
      <dgm:spPr/>
    </dgm:pt>
    <dgm:pt modelId="{B4B4B6AA-6248-445E-B3E7-096C8290A067}" type="pres">
      <dgm:prSet presAssocID="{777E4133-BE33-4318-B761-FB435787E72D}" presName="sibTrans" presStyleCnt="0"/>
      <dgm:spPr/>
    </dgm:pt>
    <dgm:pt modelId="{EDB1182F-5271-466D-9B67-FBA4DE66F20F}" type="pres">
      <dgm:prSet presAssocID="{B5A86E4F-36F5-49D1-9367-21E65EEF0C21}" presName="compNode" presStyleCnt="0"/>
      <dgm:spPr/>
    </dgm:pt>
    <dgm:pt modelId="{CBA80900-3359-441D-A784-0B0EBFCA53BD}" type="pres">
      <dgm:prSet presAssocID="{B5A86E4F-36F5-49D1-9367-21E65EEF0C21}" presName="iconBgRect" presStyleLbl="bgShp" presStyleIdx="2" presStyleCnt="3"/>
      <dgm:spPr/>
    </dgm:pt>
    <dgm:pt modelId="{601E929C-E0BA-4898-BA7F-35468F8D3C00}" type="pres">
      <dgm:prSet presAssocID="{B5A86E4F-36F5-49D1-9367-21E65EEF0C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ibbon"/>
        </a:ext>
      </dgm:extLst>
    </dgm:pt>
    <dgm:pt modelId="{FDE39513-728A-4ED6-B9B5-3A47EBD815F2}" type="pres">
      <dgm:prSet presAssocID="{B5A86E4F-36F5-49D1-9367-21E65EEF0C21}" presName="spaceRect" presStyleCnt="0"/>
      <dgm:spPr/>
    </dgm:pt>
    <dgm:pt modelId="{C851E2FD-DDD5-40C4-A811-19F34D86FDE3}" type="pres">
      <dgm:prSet presAssocID="{B5A86E4F-36F5-49D1-9367-21E65EEF0C2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7ACB8E1C-3122-4F2E-8954-D77BE623C68D}" type="presOf" srcId="{3DDC4C5C-B93F-47E1-9240-3F6B50F7727A}" destId="{EB8F0C8C-3D21-4ABE-9CC2-33A96E491337}" srcOrd="0" destOrd="0" presId="urn:microsoft.com/office/officeart/2018/5/layout/IconCircleLabelList"/>
    <dgm:cxn modelId="{FF6BF841-EF8A-41C6-9C77-534F74F52D78}" srcId="{3DDC4C5C-B93F-47E1-9240-3F6B50F7727A}" destId="{B5A86E4F-36F5-49D1-9367-21E65EEF0C21}" srcOrd="2" destOrd="0" parTransId="{0F19A3E5-C8BF-450D-BBB8-C6CCA2932C5A}" sibTransId="{6D9299C6-8117-43B1-88A2-B3B78C404E8D}"/>
    <dgm:cxn modelId="{6DB5ED46-8550-405C-90E6-D99E815EDF83}" srcId="{3DDC4C5C-B93F-47E1-9240-3F6B50F7727A}" destId="{24376A76-D3E5-4149-BBF9-689B803DCF34}" srcOrd="1" destOrd="0" parTransId="{D3065C82-1AA2-4DF2-BC06-D59B7245D178}" sibTransId="{777E4133-BE33-4318-B761-FB435787E72D}"/>
    <dgm:cxn modelId="{8FD83252-3A20-4DC3-99EA-D579F16E1078}" type="presOf" srcId="{B5A86E4F-36F5-49D1-9367-21E65EEF0C21}" destId="{C851E2FD-DDD5-40C4-A811-19F34D86FDE3}" srcOrd="0" destOrd="0" presId="urn:microsoft.com/office/officeart/2018/5/layout/IconCircleLabelList"/>
    <dgm:cxn modelId="{F0106577-C990-432B-B0CC-E88210B8D00B}" type="presOf" srcId="{2E332F61-8273-4A7F-9DB6-89E934295C39}" destId="{D981ABEF-4BAA-45F9-AA3A-CBFBAA200D6D}" srcOrd="0" destOrd="0" presId="urn:microsoft.com/office/officeart/2018/5/layout/IconCircleLabelList"/>
    <dgm:cxn modelId="{34E79EA4-ADAE-4E72-92CA-EDEF5611A38C}" srcId="{3DDC4C5C-B93F-47E1-9240-3F6B50F7727A}" destId="{2E332F61-8273-4A7F-9DB6-89E934295C39}" srcOrd="0" destOrd="0" parTransId="{127154FF-A288-43AC-B9F7-59B6B49D2A57}" sibTransId="{E013CD4F-078D-48F0-8405-4DDD86A7D089}"/>
    <dgm:cxn modelId="{F5934EB7-4BDA-4091-B94C-2E77D7B69B9A}" type="presOf" srcId="{24376A76-D3E5-4149-BBF9-689B803DCF34}" destId="{585F1A17-9C35-4F43-AACA-43EE72156498}" srcOrd="0" destOrd="0" presId="urn:microsoft.com/office/officeart/2018/5/layout/IconCircleLabelList"/>
    <dgm:cxn modelId="{1A4EA369-B022-461B-9D68-5A49FAC8E147}" type="presParOf" srcId="{EB8F0C8C-3D21-4ABE-9CC2-33A96E491337}" destId="{1B354B33-26DC-4DAE-9C6F-3AEC45160682}" srcOrd="0" destOrd="0" presId="urn:microsoft.com/office/officeart/2018/5/layout/IconCircleLabelList"/>
    <dgm:cxn modelId="{EA3E1851-335F-4F0D-816E-F61DB3719382}" type="presParOf" srcId="{1B354B33-26DC-4DAE-9C6F-3AEC45160682}" destId="{B5F0661D-2928-462D-9FE2-3DC2A7EF6BC0}" srcOrd="0" destOrd="0" presId="urn:microsoft.com/office/officeart/2018/5/layout/IconCircleLabelList"/>
    <dgm:cxn modelId="{F54B837F-7F65-4522-9303-A0975DE0000A}" type="presParOf" srcId="{1B354B33-26DC-4DAE-9C6F-3AEC45160682}" destId="{F5B2F980-43F5-4D2E-92A2-D1C8CEE737EB}" srcOrd="1" destOrd="0" presId="urn:microsoft.com/office/officeart/2018/5/layout/IconCircleLabelList"/>
    <dgm:cxn modelId="{A61EBD86-C905-4074-916A-56E3FD7F2844}" type="presParOf" srcId="{1B354B33-26DC-4DAE-9C6F-3AEC45160682}" destId="{C2BADB20-3990-498A-B513-CC270E747B8E}" srcOrd="2" destOrd="0" presId="urn:microsoft.com/office/officeart/2018/5/layout/IconCircleLabelList"/>
    <dgm:cxn modelId="{E231E0DB-93E0-43CE-A1B7-42DB2AEC7B72}" type="presParOf" srcId="{1B354B33-26DC-4DAE-9C6F-3AEC45160682}" destId="{D981ABEF-4BAA-45F9-AA3A-CBFBAA200D6D}" srcOrd="3" destOrd="0" presId="urn:microsoft.com/office/officeart/2018/5/layout/IconCircleLabelList"/>
    <dgm:cxn modelId="{EBC658DB-E04F-48F6-B35C-F5D08B636976}" type="presParOf" srcId="{EB8F0C8C-3D21-4ABE-9CC2-33A96E491337}" destId="{F2DCCC9D-523D-475A-9DF7-E184E46A1E2D}" srcOrd="1" destOrd="0" presId="urn:microsoft.com/office/officeart/2018/5/layout/IconCircleLabelList"/>
    <dgm:cxn modelId="{B4DD2C51-A8B1-4678-8561-AE77334F7FBF}" type="presParOf" srcId="{EB8F0C8C-3D21-4ABE-9CC2-33A96E491337}" destId="{EF414A90-4365-4F4C-B6F8-4CC330A9135E}" srcOrd="2" destOrd="0" presId="urn:microsoft.com/office/officeart/2018/5/layout/IconCircleLabelList"/>
    <dgm:cxn modelId="{39037D34-975F-48FB-8C1D-EC9803867BE5}" type="presParOf" srcId="{EF414A90-4365-4F4C-B6F8-4CC330A9135E}" destId="{54907FB4-EF5F-4BD8-BC42-0B6497E88463}" srcOrd="0" destOrd="0" presId="urn:microsoft.com/office/officeart/2018/5/layout/IconCircleLabelList"/>
    <dgm:cxn modelId="{DF6F5D34-FBAD-499A-9AEA-186E6879801F}" type="presParOf" srcId="{EF414A90-4365-4F4C-B6F8-4CC330A9135E}" destId="{2C35B7A8-B3A2-460D-BF86-ABB38FB47959}" srcOrd="1" destOrd="0" presId="urn:microsoft.com/office/officeart/2018/5/layout/IconCircleLabelList"/>
    <dgm:cxn modelId="{FD6534A9-930E-4D46-88CD-3E56F67AFD12}" type="presParOf" srcId="{EF414A90-4365-4F4C-B6F8-4CC330A9135E}" destId="{ACB2EB5C-BC8F-44D3-AADA-CD55C1A3DD73}" srcOrd="2" destOrd="0" presId="urn:microsoft.com/office/officeart/2018/5/layout/IconCircleLabelList"/>
    <dgm:cxn modelId="{6EC856DA-E81F-4E0E-A201-CBB8F96C1722}" type="presParOf" srcId="{EF414A90-4365-4F4C-B6F8-4CC330A9135E}" destId="{585F1A17-9C35-4F43-AACA-43EE72156498}" srcOrd="3" destOrd="0" presId="urn:microsoft.com/office/officeart/2018/5/layout/IconCircleLabelList"/>
    <dgm:cxn modelId="{30E89459-27B9-4C16-82B9-CFB8C06BC45B}" type="presParOf" srcId="{EB8F0C8C-3D21-4ABE-9CC2-33A96E491337}" destId="{B4B4B6AA-6248-445E-B3E7-096C8290A067}" srcOrd="3" destOrd="0" presId="urn:microsoft.com/office/officeart/2018/5/layout/IconCircleLabelList"/>
    <dgm:cxn modelId="{D769C03A-B5EC-48C4-92DC-424F843A6B85}" type="presParOf" srcId="{EB8F0C8C-3D21-4ABE-9CC2-33A96E491337}" destId="{EDB1182F-5271-466D-9B67-FBA4DE66F20F}" srcOrd="4" destOrd="0" presId="urn:microsoft.com/office/officeart/2018/5/layout/IconCircleLabelList"/>
    <dgm:cxn modelId="{1B0AD3BD-3A04-4978-8D3B-CCDBA90632D2}" type="presParOf" srcId="{EDB1182F-5271-466D-9B67-FBA4DE66F20F}" destId="{CBA80900-3359-441D-A784-0B0EBFCA53BD}" srcOrd="0" destOrd="0" presId="urn:microsoft.com/office/officeart/2018/5/layout/IconCircleLabelList"/>
    <dgm:cxn modelId="{79C7194A-49AC-45F8-9494-A9F4E706CF0C}" type="presParOf" srcId="{EDB1182F-5271-466D-9B67-FBA4DE66F20F}" destId="{601E929C-E0BA-4898-BA7F-35468F8D3C00}" srcOrd="1" destOrd="0" presId="urn:microsoft.com/office/officeart/2018/5/layout/IconCircleLabelList"/>
    <dgm:cxn modelId="{ECAB31DD-A4F5-47ED-BE73-61A83315F838}" type="presParOf" srcId="{EDB1182F-5271-466D-9B67-FBA4DE66F20F}" destId="{FDE39513-728A-4ED6-B9B5-3A47EBD815F2}" srcOrd="2" destOrd="0" presId="urn:microsoft.com/office/officeart/2018/5/layout/IconCircleLabelList"/>
    <dgm:cxn modelId="{A04F7AA8-4269-4111-BBC0-44F1D47EB636}" type="presParOf" srcId="{EDB1182F-5271-466D-9B67-FBA4DE66F20F}" destId="{C851E2FD-DDD5-40C4-A811-19F34D86FDE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15A9F5-7751-4A5F-9712-C6EAA29138D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B5D164-A8D9-4AF9-9F36-B4D65D014522}">
      <dgm:prSet custT="1"/>
      <dgm:spPr/>
      <dgm:t>
        <a:bodyPr/>
        <a:lstStyle/>
        <a:p>
          <a:r>
            <a:rPr lang="en-US" sz="3600" dirty="0" err="1"/>
            <a:t>翻譯輔助工具</a:t>
          </a:r>
          <a:endParaRPr lang="en-US" sz="3600" dirty="0"/>
        </a:p>
      </dgm:t>
    </dgm:pt>
    <dgm:pt modelId="{6D96568B-0F55-438D-9F0B-7820EB429708}" type="parTrans" cxnId="{FAADCFFA-6925-48D8-9924-D31514B87AC5}">
      <dgm:prSet/>
      <dgm:spPr/>
      <dgm:t>
        <a:bodyPr/>
        <a:lstStyle/>
        <a:p>
          <a:endParaRPr lang="en-US" sz="2800"/>
        </a:p>
      </dgm:t>
    </dgm:pt>
    <dgm:pt modelId="{E1181E68-8BE1-4C62-9D2B-1D1300D341CA}" type="sibTrans" cxnId="{FAADCFFA-6925-48D8-9924-D31514B87AC5}">
      <dgm:prSet/>
      <dgm:spPr/>
      <dgm:t>
        <a:bodyPr/>
        <a:lstStyle/>
        <a:p>
          <a:endParaRPr lang="en-US" sz="2800"/>
        </a:p>
      </dgm:t>
    </dgm:pt>
    <dgm:pt modelId="{9C5A0BD5-CA17-41A4-AF31-F6ACEFE012F6}">
      <dgm:prSet custT="1"/>
      <dgm:spPr/>
      <dgm:t>
        <a:bodyPr/>
        <a:lstStyle/>
        <a:p>
          <a:r>
            <a:rPr lang="en-US" sz="3600" dirty="0" err="1"/>
            <a:t>項目管理</a:t>
          </a:r>
          <a:endParaRPr lang="en-US" sz="3600" dirty="0"/>
        </a:p>
      </dgm:t>
    </dgm:pt>
    <dgm:pt modelId="{1AC37F7C-06DF-49C3-8092-D38457B8CF34}" type="parTrans" cxnId="{53F8A5E5-358B-4E1F-B9A9-6BA093BC374F}">
      <dgm:prSet/>
      <dgm:spPr/>
      <dgm:t>
        <a:bodyPr/>
        <a:lstStyle/>
        <a:p>
          <a:endParaRPr lang="en-US" sz="2800"/>
        </a:p>
      </dgm:t>
    </dgm:pt>
    <dgm:pt modelId="{F9F4567F-47E5-4AF6-AB1E-F47C0FAC9CCB}" type="sibTrans" cxnId="{53F8A5E5-358B-4E1F-B9A9-6BA093BC374F}">
      <dgm:prSet/>
      <dgm:spPr/>
      <dgm:t>
        <a:bodyPr/>
        <a:lstStyle/>
        <a:p>
          <a:endParaRPr lang="en-US" sz="2800"/>
        </a:p>
      </dgm:t>
    </dgm:pt>
    <dgm:pt modelId="{C44BB4E9-D876-4EA0-AA19-602E461FDD9C}">
      <dgm:prSet custT="1"/>
      <dgm:spPr/>
      <dgm:t>
        <a:bodyPr/>
        <a:lstStyle/>
        <a:p>
          <a:r>
            <a:rPr lang="en-US" sz="3600" dirty="0" err="1"/>
            <a:t>術語管理</a:t>
          </a:r>
          <a:endParaRPr lang="en-US" sz="3600" dirty="0"/>
        </a:p>
      </dgm:t>
    </dgm:pt>
    <dgm:pt modelId="{C6696966-4D44-49B4-84FE-1D88B27E1E5C}" type="parTrans" cxnId="{0537E95F-C1D1-4CA0-8D1E-30E04EB7A571}">
      <dgm:prSet/>
      <dgm:spPr/>
      <dgm:t>
        <a:bodyPr/>
        <a:lstStyle/>
        <a:p>
          <a:endParaRPr lang="en-US" sz="2800"/>
        </a:p>
      </dgm:t>
    </dgm:pt>
    <dgm:pt modelId="{BA139FEE-E647-47B5-869C-2AE602B5A7A0}" type="sibTrans" cxnId="{0537E95F-C1D1-4CA0-8D1E-30E04EB7A571}">
      <dgm:prSet/>
      <dgm:spPr/>
      <dgm:t>
        <a:bodyPr/>
        <a:lstStyle/>
        <a:p>
          <a:endParaRPr lang="en-US" sz="2800"/>
        </a:p>
      </dgm:t>
    </dgm:pt>
    <dgm:pt modelId="{FD63C51E-3B48-4DF3-995D-72574E1DB76F}" type="pres">
      <dgm:prSet presAssocID="{A515A9F5-7751-4A5F-9712-C6EAA29138D4}" presName="root" presStyleCnt="0">
        <dgm:presLayoutVars>
          <dgm:dir/>
          <dgm:resizeHandles val="exact"/>
        </dgm:presLayoutVars>
      </dgm:prSet>
      <dgm:spPr/>
    </dgm:pt>
    <dgm:pt modelId="{E627A285-D678-4FB2-8141-39D1DBEFA850}" type="pres">
      <dgm:prSet presAssocID="{DFB5D164-A8D9-4AF9-9F36-B4D65D014522}" presName="compNode" presStyleCnt="0"/>
      <dgm:spPr/>
    </dgm:pt>
    <dgm:pt modelId="{82B6B124-EE19-4522-86A3-40538CB26025}" type="pres">
      <dgm:prSet presAssocID="{DFB5D164-A8D9-4AF9-9F36-B4D65D014522}" presName="bgRect" presStyleLbl="bgShp" presStyleIdx="0" presStyleCnt="3"/>
      <dgm:spPr/>
    </dgm:pt>
    <dgm:pt modelId="{31695614-0C90-4C23-A5A8-B310001733B6}" type="pres">
      <dgm:prSet presAssocID="{DFB5D164-A8D9-4AF9-9F36-B4D65D01452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7481156E-C918-4217-BB80-33CA25519BCE}" type="pres">
      <dgm:prSet presAssocID="{DFB5D164-A8D9-4AF9-9F36-B4D65D014522}" presName="spaceRect" presStyleCnt="0"/>
      <dgm:spPr/>
    </dgm:pt>
    <dgm:pt modelId="{62981908-541F-4C77-8A6B-06457AC0D737}" type="pres">
      <dgm:prSet presAssocID="{DFB5D164-A8D9-4AF9-9F36-B4D65D014522}" presName="parTx" presStyleLbl="revTx" presStyleIdx="0" presStyleCnt="3">
        <dgm:presLayoutVars>
          <dgm:chMax val="0"/>
          <dgm:chPref val="0"/>
        </dgm:presLayoutVars>
      </dgm:prSet>
      <dgm:spPr/>
    </dgm:pt>
    <dgm:pt modelId="{299965E6-35E1-4DAC-98C1-C4F87C469D0B}" type="pres">
      <dgm:prSet presAssocID="{E1181E68-8BE1-4C62-9D2B-1D1300D341CA}" presName="sibTrans" presStyleCnt="0"/>
      <dgm:spPr/>
    </dgm:pt>
    <dgm:pt modelId="{5BCE2941-612F-4CFF-82E0-12088CCCAED7}" type="pres">
      <dgm:prSet presAssocID="{9C5A0BD5-CA17-41A4-AF31-F6ACEFE012F6}" presName="compNode" presStyleCnt="0"/>
      <dgm:spPr/>
    </dgm:pt>
    <dgm:pt modelId="{4F319FDE-FDA3-40DA-B1FE-51F572ABA9D5}" type="pres">
      <dgm:prSet presAssocID="{9C5A0BD5-CA17-41A4-AF31-F6ACEFE012F6}" presName="bgRect" presStyleLbl="bgShp" presStyleIdx="1" presStyleCnt="3"/>
      <dgm:spPr/>
    </dgm:pt>
    <dgm:pt modelId="{925A20E0-9A03-4417-B5A4-CF4AD9762E6D}" type="pres">
      <dgm:prSet presAssocID="{9C5A0BD5-CA17-41A4-AF31-F6ACEFE012F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0155DFBA-7E55-4B6A-8A5D-BA37A520416D}" type="pres">
      <dgm:prSet presAssocID="{9C5A0BD5-CA17-41A4-AF31-F6ACEFE012F6}" presName="spaceRect" presStyleCnt="0"/>
      <dgm:spPr/>
    </dgm:pt>
    <dgm:pt modelId="{5D1B8A35-B938-43B5-997B-81099B708D5F}" type="pres">
      <dgm:prSet presAssocID="{9C5A0BD5-CA17-41A4-AF31-F6ACEFE012F6}" presName="parTx" presStyleLbl="revTx" presStyleIdx="1" presStyleCnt="3">
        <dgm:presLayoutVars>
          <dgm:chMax val="0"/>
          <dgm:chPref val="0"/>
        </dgm:presLayoutVars>
      </dgm:prSet>
      <dgm:spPr/>
    </dgm:pt>
    <dgm:pt modelId="{76BFEF20-ADF5-4BAD-8AE9-510248A1517C}" type="pres">
      <dgm:prSet presAssocID="{F9F4567F-47E5-4AF6-AB1E-F47C0FAC9CCB}" presName="sibTrans" presStyleCnt="0"/>
      <dgm:spPr/>
    </dgm:pt>
    <dgm:pt modelId="{1D931E40-9CAA-428D-9268-5F58A001FA4A}" type="pres">
      <dgm:prSet presAssocID="{C44BB4E9-D876-4EA0-AA19-602E461FDD9C}" presName="compNode" presStyleCnt="0"/>
      <dgm:spPr/>
    </dgm:pt>
    <dgm:pt modelId="{CD1025C0-1F52-4DD2-BC1F-D667AD3E93BC}" type="pres">
      <dgm:prSet presAssocID="{C44BB4E9-D876-4EA0-AA19-602E461FDD9C}" presName="bgRect" presStyleLbl="bgShp" presStyleIdx="2" presStyleCnt="3"/>
      <dgm:spPr/>
    </dgm:pt>
    <dgm:pt modelId="{B0964C45-7625-47A4-A2E3-266DFDB4D9AB}" type="pres">
      <dgm:prSet presAssocID="{C44BB4E9-D876-4EA0-AA19-602E461FDD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C28463B9-7849-4A57-991D-0DFB7A538EAB}" type="pres">
      <dgm:prSet presAssocID="{C44BB4E9-D876-4EA0-AA19-602E461FDD9C}" presName="spaceRect" presStyleCnt="0"/>
      <dgm:spPr/>
    </dgm:pt>
    <dgm:pt modelId="{A5B1A380-F604-4074-8E27-24B53678C5F4}" type="pres">
      <dgm:prSet presAssocID="{C44BB4E9-D876-4EA0-AA19-602E461FDD9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C750201-0942-4541-A48B-99BF8223F05D}" type="presOf" srcId="{DFB5D164-A8D9-4AF9-9F36-B4D65D014522}" destId="{62981908-541F-4C77-8A6B-06457AC0D737}" srcOrd="0" destOrd="0" presId="urn:microsoft.com/office/officeart/2018/2/layout/IconVerticalSolidList"/>
    <dgm:cxn modelId="{B0082B1E-F685-40DB-8188-BD913CFBF948}" type="presOf" srcId="{C44BB4E9-D876-4EA0-AA19-602E461FDD9C}" destId="{A5B1A380-F604-4074-8E27-24B53678C5F4}" srcOrd="0" destOrd="0" presId="urn:microsoft.com/office/officeart/2018/2/layout/IconVerticalSolidList"/>
    <dgm:cxn modelId="{2F274341-AC0E-436E-81D6-562AC86CEDE5}" type="presOf" srcId="{9C5A0BD5-CA17-41A4-AF31-F6ACEFE012F6}" destId="{5D1B8A35-B938-43B5-997B-81099B708D5F}" srcOrd="0" destOrd="0" presId="urn:microsoft.com/office/officeart/2018/2/layout/IconVerticalSolidList"/>
    <dgm:cxn modelId="{0537E95F-C1D1-4CA0-8D1E-30E04EB7A571}" srcId="{A515A9F5-7751-4A5F-9712-C6EAA29138D4}" destId="{C44BB4E9-D876-4EA0-AA19-602E461FDD9C}" srcOrd="2" destOrd="0" parTransId="{C6696966-4D44-49B4-84FE-1D88B27E1E5C}" sibTransId="{BA139FEE-E647-47B5-869C-2AE602B5A7A0}"/>
    <dgm:cxn modelId="{8D1462C9-F2B9-4FB5-8CA9-630E36790A5B}" type="presOf" srcId="{A515A9F5-7751-4A5F-9712-C6EAA29138D4}" destId="{FD63C51E-3B48-4DF3-995D-72574E1DB76F}" srcOrd="0" destOrd="0" presId="urn:microsoft.com/office/officeart/2018/2/layout/IconVerticalSolidList"/>
    <dgm:cxn modelId="{53F8A5E5-358B-4E1F-B9A9-6BA093BC374F}" srcId="{A515A9F5-7751-4A5F-9712-C6EAA29138D4}" destId="{9C5A0BD5-CA17-41A4-AF31-F6ACEFE012F6}" srcOrd="1" destOrd="0" parTransId="{1AC37F7C-06DF-49C3-8092-D38457B8CF34}" sibTransId="{F9F4567F-47E5-4AF6-AB1E-F47C0FAC9CCB}"/>
    <dgm:cxn modelId="{FAADCFFA-6925-48D8-9924-D31514B87AC5}" srcId="{A515A9F5-7751-4A5F-9712-C6EAA29138D4}" destId="{DFB5D164-A8D9-4AF9-9F36-B4D65D014522}" srcOrd="0" destOrd="0" parTransId="{6D96568B-0F55-438D-9F0B-7820EB429708}" sibTransId="{E1181E68-8BE1-4C62-9D2B-1D1300D341CA}"/>
    <dgm:cxn modelId="{B4B7B0F3-CBDA-4FF0-B332-2EF4AF2ADAAC}" type="presParOf" srcId="{FD63C51E-3B48-4DF3-995D-72574E1DB76F}" destId="{E627A285-D678-4FB2-8141-39D1DBEFA850}" srcOrd="0" destOrd="0" presId="urn:microsoft.com/office/officeart/2018/2/layout/IconVerticalSolidList"/>
    <dgm:cxn modelId="{C0009D52-4738-482A-9FE5-7419C01FEF9F}" type="presParOf" srcId="{E627A285-D678-4FB2-8141-39D1DBEFA850}" destId="{82B6B124-EE19-4522-86A3-40538CB26025}" srcOrd="0" destOrd="0" presId="urn:microsoft.com/office/officeart/2018/2/layout/IconVerticalSolidList"/>
    <dgm:cxn modelId="{C3790C84-0B05-4A93-B606-92A9EC4C08F9}" type="presParOf" srcId="{E627A285-D678-4FB2-8141-39D1DBEFA850}" destId="{31695614-0C90-4C23-A5A8-B310001733B6}" srcOrd="1" destOrd="0" presId="urn:microsoft.com/office/officeart/2018/2/layout/IconVerticalSolidList"/>
    <dgm:cxn modelId="{7F621E6D-B519-4E63-8C59-9D2453D51A10}" type="presParOf" srcId="{E627A285-D678-4FB2-8141-39D1DBEFA850}" destId="{7481156E-C918-4217-BB80-33CA25519BCE}" srcOrd="2" destOrd="0" presId="urn:microsoft.com/office/officeart/2018/2/layout/IconVerticalSolidList"/>
    <dgm:cxn modelId="{720D56A3-0379-403E-A6A4-BB6C23369393}" type="presParOf" srcId="{E627A285-D678-4FB2-8141-39D1DBEFA850}" destId="{62981908-541F-4C77-8A6B-06457AC0D737}" srcOrd="3" destOrd="0" presId="urn:microsoft.com/office/officeart/2018/2/layout/IconVerticalSolidList"/>
    <dgm:cxn modelId="{BDFCD84B-F007-4F96-8455-00415D970222}" type="presParOf" srcId="{FD63C51E-3B48-4DF3-995D-72574E1DB76F}" destId="{299965E6-35E1-4DAC-98C1-C4F87C469D0B}" srcOrd="1" destOrd="0" presId="urn:microsoft.com/office/officeart/2018/2/layout/IconVerticalSolidList"/>
    <dgm:cxn modelId="{4EF7BB81-47D9-4E54-B694-A81ECEFF805A}" type="presParOf" srcId="{FD63C51E-3B48-4DF3-995D-72574E1DB76F}" destId="{5BCE2941-612F-4CFF-82E0-12088CCCAED7}" srcOrd="2" destOrd="0" presId="urn:microsoft.com/office/officeart/2018/2/layout/IconVerticalSolidList"/>
    <dgm:cxn modelId="{76D2C59B-B1CA-42E7-8EA1-9FF49CC58AEC}" type="presParOf" srcId="{5BCE2941-612F-4CFF-82E0-12088CCCAED7}" destId="{4F319FDE-FDA3-40DA-B1FE-51F572ABA9D5}" srcOrd="0" destOrd="0" presId="urn:microsoft.com/office/officeart/2018/2/layout/IconVerticalSolidList"/>
    <dgm:cxn modelId="{0B17C60A-E445-4951-A946-81158ED1CDDE}" type="presParOf" srcId="{5BCE2941-612F-4CFF-82E0-12088CCCAED7}" destId="{925A20E0-9A03-4417-B5A4-CF4AD9762E6D}" srcOrd="1" destOrd="0" presId="urn:microsoft.com/office/officeart/2018/2/layout/IconVerticalSolidList"/>
    <dgm:cxn modelId="{D865EF5A-C33C-41E6-AC55-55B462EA5B5C}" type="presParOf" srcId="{5BCE2941-612F-4CFF-82E0-12088CCCAED7}" destId="{0155DFBA-7E55-4B6A-8A5D-BA37A520416D}" srcOrd="2" destOrd="0" presId="urn:microsoft.com/office/officeart/2018/2/layout/IconVerticalSolidList"/>
    <dgm:cxn modelId="{3AA5CB5C-E6E9-4ED0-BB70-462A282B0B9E}" type="presParOf" srcId="{5BCE2941-612F-4CFF-82E0-12088CCCAED7}" destId="{5D1B8A35-B938-43B5-997B-81099B708D5F}" srcOrd="3" destOrd="0" presId="urn:microsoft.com/office/officeart/2018/2/layout/IconVerticalSolidList"/>
    <dgm:cxn modelId="{1109CF52-BA99-4030-B9DF-ECB728574AB3}" type="presParOf" srcId="{FD63C51E-3B48-4DF3-995D-72574E1DB76F}" destId="{76BFEF20-ADF5-4BAD-8AE9-510248A1517C}" srcOrd="3" destOrd="0" presId="urn:microsoft.com/office/officeart/2018/2/layout/IconVerticalSolidList"/>
    <dgm:cxn modelId="{528322B6-370E-4735-B397-B56022B17B97}" type="presParOf" srcId="{FD63C51E-3B48-4DF3-995D-72574E1DB76F}" destId="{1D931E40-9CAA-428D-9268-5F58A001FA4A}" srcOrd="4" destOrd="0" presId="urn:microsoft.com/office/officeart/2018/2/layout/IconVerticalSolidList"/>
    <dgm:cxn modelId="{ACF010EA-7D89-46E3-BB3C-D16F01C0E980}" type="presParOf" srcId="{1D931E40-9CAA-428D-9268-5F58A001FA4A}" destId="{CD1025C0-1F52-4DD2-BC1F-D667AD3E93BC}" srcOrd="0" destOrd="0" presId="urn:microsoft.com/office/officeart/2018/2/layout/IconVerticalSolidList"/>
    <dgm:cxn modelId="{ECE5B032-2594-4990-9EDF-1518905AA5C8}" type="presParOf" srcId="{1D931E40-9CAA-428D-9268-5F58A001FA4A}" destId="{B0964C45-7625-47A4-A2E3-266DFDB4D9AB}" srcOrd="1" destOrd="0" presId="urn:microsoft.com/office/officeart/2018/2/layout/IconVerticalSolidList"/>
    <dgm:cxn modelId="{42C712B4-271E-47DB-BFFA-779CDBAE07F3}" type="presParOf" srcId="{1D931E40-9CAA-428D-9268-5F58A001FA4A}" destId="{C28463B9-7849-4A57-991D-0DFB7A538EAB}" srcOrd="2" destOrd="0" presId="urn:microsoft.com/office/officeart/2018/2/layout/IconVerticalSolidList"/>
    <dgm:cxn modelId="{AB014F66-2B0F-4297-AFEA-74CF37B1D3AE}" type="presParOf" srcId="{1D931E40-9CAA-428D-9268-5F58A001FA4A}" destId="{A5B1A380-F604-4074-8E27-24B53678C5F4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AE4C52B-02DC-4758-88A8-5E1638C53E3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DA4B184-DD10-4C48-8F6F-711A3A7737C2}">
      <dgm:prSet custT="1"/>
      <dgm:spPr/>
      <dgm:t>
        <a:bodyPr/>
        <a:lstStyle/>
        <a:p>
          <a:r>
            <a:rPr lang="en-US" sz="3200" dirty="0" err="1"/>
            <a:t>商業</a:t>
          </a:r>
          <a:endParaRPr lang="en-US" sz="3200" dirty="0"/>
        </a:p>
      </dgm:t>
    </dgm:pt>
    <dgm:pt modelId="{16A5EE64-09C6-4A7E-8AD6-3B83D5FBE35E}" type="parTrans" cxnId="{D7E32DA1-8595-47A3-8B59-9558EBFCE9B9}">
      <dgm:prSet/>
      <dgm:spPr/>
      <dgm:t>
        <a:bodyPr/>
        <a:lstStyle/>
        <a:p>
          <a:endParaRPr lang="en-US" sz="2400"/>
        </a:p>
      </dgm:t>
    </dgm:pt>
    <dgm:pt modelId="{055AAE53-7277-44FD-B6C1-AB625DA06A5B}" type="sibTrans" cxnId="{D7E32DA1-8595-47A3-8B59-9558EBFCE9B9}">
      <dgm:prSet/>
      <dgm:spPr/>
      <dgm:t>
        <a:bodyPr/>
        <a:lstStyle/>
        <a:p>
          <a:endParaRPr lang="en-US" sz="2400"/>
        </a:p>
      </dgm:t>
    </dgm:pt>
    <dgm:pt modelId="{EBA9E175-1B06-45F9-BAC9-47EE47D18A4F}">
      <dgm:prSet custT="1"/>
      <dgm:spPr/>
      <dgm:t>
        <a:bodyPr/>
        <a:lstStyle/>
        <a:p>
          <a:r>
            <a:rPr lang="en-US" sz="3200"/>
            <a:t>公共關係</a:t>
          </a:r>
        </a:p>
      </dgm:t>
    </dgm:pt>
    <dgm:pt modelId="{FCCBBA5A-B075-4535-ACD7-328711E386C5}" type="parTrans" cxnId="{9C5B59CC-FADD-4D49-AE8F-6B1E43528B11}">
      <dgm:prSet/>
      <dgm:spPr/>
      <dgm:t>
        <a:bodyPr/>
        <a:lstStyle/>
        <a:p>
          <a:endParaRPr lang="en-US" sz="2400"/>
        </a:p>
      </dgm:t>
    </dgm:pt>
    <dgm:pt modelId="{A316F27C-0B87-48DD-8CE4-31A9EC3FE125}" type="sibTrans" cxnId="{9C5B59CC-FADD-4D49-AE8F-6B1E43528B11}">
      <dgm:prSet/>
      <dgm:spPr/>
      <dgm:t>
        <a:bodyPr/>
        <a:lstStyle/>
        <a:p>
          <a:endParaRPr lang="en-US" sz="2400"/>
        </a:p>
      </dgm:t>
    </dgm:pt>
    <dgm:pt modelId="{5776628A-52CB-4FDA-A941-74D8A80BDEC8}">
      <dgm:prSet custT="1"/>
      <dgm:spPr/>
      <dgm:t>
        <a:bodyPr/>
        <a:lstStyle/>
        <a:p>
          <a:r>
            <a:rPr lang="en-US" sz="3200"/>
            <a:t>公營機構</a:t>
          </a:r>
        </a:p>
      </dgm:t>
    </dgm:pt>
    <dgm:pt modelId="{119899EA-3749-4519-93D7-AC5E473E4FBC}" type="parTrans" cxnId="{39E82CD0-5487-47CE-930C-8EA5CA56B650}">
      <dgm:prSet/>
      <dgm:spPr/>
      <dgm:t>
        <a:bodyPr/>
        <a:lstStyle/>
        <a:p>
          <a:endParaRPr lang="en-US" sz="2400"/>
        </a:p>
      </dgm:t>
    </dgm:pt>
    <dgm:pt modelId="{C7C272D4-68ED-4E3F-BC70-B64E4CEB4988}" type="sibTrans" cxnId="{39E82CD0-5487-47CE-930C-8EA5CA56B650}">
      <dgm:prSet/>
      <dgm:spPr/>
      <dgm:t>
        <a:bodyPr/>
        <a:lstStyle/>
        <a:p>
          <a:endParaRPr lang="en-US" sz="2400"/>
        </a:p>
      </dgm:t>
    </dgm:pt>
    <dgm:pt modelId="{EC3C348B-B3E3-42CC-84EB-723027423C65}">
      <dgm:prSet custT="1"/>
      <dgm:spPr/>
      <dgm:t>
        <a:bodyPr/>
        <a:lstStyle/>
        <a:p>
          <a:r>
            <a:rPr lang="en-US" sz="3200" dirty="0" err="1"/>
            <a:t>旅遊款待</a:t>
          </a:r>
          <a:endParaRPr lang="en-US" sz="3200" dirty="0"/>
        </a:p>
      </dgm:t>
    </dgm:pt>
    <dgm:pt modelId="{AB89F8D9-9093-4100-862B-6F9F9256F956}" type="parTrans" cxnId="{6DBE221E-564A-49D9-810E-28B6784B4E9A}">
      <dgm:prSet/>
      <dgm:spPr/>
      <dgm:t>
        <a:bodyPr/>
        <a:lstStyle/>
        <a:p>
          <a:endParaRPr lang="en-US" sz="2400"/>
        </a:p>
      </dgm:t>
    </dgm:pt>
    <dgm:pt modelId="{FA2C14A8-D0DE-4B80-B5FE-112DF24FEC00}" type="sibTrans" cxnId="{6DBE221E-564A-49D9-810E-28B6784B4E9A}">
      <dgm:prSet/>
      <dgm:spPr/>
      <dgm:t>
        <a:bodyPr/>
        <a:lstStyle/>
        <a:p>
          <a:endParaRPr lang="en-US" sz="2400"/>
        </a:p>
      </dgm:t>
    </dgm:pt>
    <dgm:pt modelId="{23FD651A-91EA-4C71-962A-3C0A7AC8F6AF}">
      <dgm:prSet custT="1"/>
      <dgm:spPr/>
      <dgm:t>
        <a:bodyPr/>
        <a:lstStyle/>
        <a:p>
          <a:r>
            <a:rPr lang="en-US" sz="3200"/>
            <a:t>教育</a:t>
          </a:r>
        </a:p>
      </dgm:t>
    </dgm:pt>
    <dgm:pt modelId="{00FEAC98-25C1-47D8-AE0A-12B52381849B}" type="parTrans" cxnId="{842F97B6-6C38-4679-9BD3-EE6A11F7AD53}">
      <dgm:prSet/>
      <dgm:spPr/>
      <dgm:t>
        <a:bodyPr/>
        <a:lstStyle/>
        <a:p>
          <a:endParaRPr lang="en-US" sz="2400"/>
        </a:p>
      </dgm:t>
    </dgm:pt>
    <dgm:pt modelId="{255EC37C-48A9-4CD8-81DD-C776F57203C9}" type="sibTrans" cxnId="{842F97B6-6C38-4679-9BD3-EE6A11F7AD53}">
      <dgm:prSet/>
      <dgm:spPr/>
      <dgm:t>
        <a:bodyPr/>
        <a:lstStyle/>
        <a:p>
          <a:endParaRPr lang="en-US" sz="2400"/>
        </a:p>
      </dgm:t>
    </dgm:pt>
    <dgm:pt modelId="{E7E26F9A-5F9E-1740-BC52-FFD120B8BE98}">
      <dgm:prSet custT="1"/>
      <dgm:spPr/>
      <dgm:t>
        <a:bodyPr/>
        <a:lstStyle/>
        <a:p>
          <a:r>
            <a:rPr lang="en-US" sz="3200" dirty="0" err="1"/>
            <a:t>法律</a:t>
          </a:r>
          <a:endParaRPr lang="en-US" sz="3200" dirty="0"/>
        </a:p>
      </dgm:t>
    </dgm:pt>
    <dgm:pt modelId="{8553639F-2145-A843-BD81-3E573EC112D6}" type="parTrans" cxnId="{6D26EC2F-BC1A-F549-8566-248C49C6FA05}">
      <dgm:prSet/>
      <dgm:spPr/>
      <dgm:t>
        <a:bodyPr/>
        <a:lstStyle/>
        <a:p>
          <a:endParaRPr lang="en-GB"/>
        </a:p>
      </dgm:t>
    </dgm:pt>
    <dgm:pt modelId="{B1B385C4-2FCA-8943-AD6B-ADC3154628FB}" type="sibTrans" cxnId="{6D26EC2F-BC1A-F549-8566-248C49C6FA05}">
      <dgm:prSet/>
      <dgm:spPr/>
      <dgm:t>
        <a:bodyPr/>
        <a:lstStyle/>
        <a:p>
          <a:endParaRPr lang="en-GB"/>
        </a:p>
      </dgm:t>
    </dgm:pt>
    <dgm:pt modelId="{B3EF012D-D8F0-5545-8B22-CA082655569C}" type="pres">
      <dgm:prSet presAssocID="{2AE4C52B-02DC-4758-88A8-5E1638C53E39}" presName="vert0" presStyleCnt="0">
        <dgm:presLayoutVars>
          <dgm:dir/>
          <dgm:animOne val="branch"/>
          <dgm:animLvl val="lvl"/>
        </dgm:presLayoutVars>
      </dgm:prSet>
      <dgm:spPr/>
    </dgm:pt>
    <dgm:pt modelId="{22361922-4539-E94F-B8BD-5D1727019040}" type="pres">
      <dgm:prSet presAssocID="{9DA4B184-DD10-4C48-8F6F-711A3A7737C2}" presName="thickLine" presStyleLbl="alignNode1" presStyleIdx="0" presStyleCnt="6"/>
      <dgm:spPr/>
    </dgm:pt>
    <dgm:pt modelId="{E92FF472-16E9-B346-9FEC-9FADFC048DAF}" type="pres">
      <dgm:prSet presAssocID="{9DA4B184-DD10-4C48-8F6F-711A3A7737C2}" presName="horz1" presStyleCnt="0"/>
      <dgm:spPr/>
    </dgm:pt>
    <dgm:pt modelId="{4958BF23-B2BB-AF45-B9EF-5EFBECA21590}" type="pres">
      <dgm:prSet presAssocID="{9DA4B184-DD10-4C48-8F6F-711A3A7737C2}" presName="tx1" presStyleLbl="revTx" presStyleIdx="0" presStyleCnt="6"/>
      <dgm:spPr/>
    </dgm:pt>
    <dgm:pt modelId="{A505F0CE-A7DB-2B4A-829C-0486C113ED05}" type="pres">
      <dgm:prSet presAssocID="{9DA4B184-DD10-4C48-8F6F-711A3A7737C2}" presName="vert1" presStyleCnt="0"/>
      <dgm:spPr/>
    </dgm:pt>
    <dgm:pt modelId="{EEC914CC-0AA5-534A-9F42-995FD7876E15}" type="pres">
      <dgm:prSet presAssocID="{E7E26F9A-5F9E-1740-BC52-FFD120B8BE98}" presName="thickLine" presStyleLbl="alignNode1" presStyleIdx="1" presStyleCnt="6"/>
      <dgm:spPr/>
    </dgm:pt>
    <dgm:pt modelId="{7D698094-4251-E347-9376-A79930B5DDA1}" type="pres">
      <dgm:prSet presAssocID="{E7E26F9A-5F9E-1740-BC52-FFD120B8BE98}" presName="horz1" presStyleCnt="0"/>
      <dgm:spPr/>
    </dgm:pt>
    <dgm:pt modelId="{23DB642E-1644-8F4A-89F4-D548A0EF91C4}" type="pres">
      <dgm:prSet presAssocID="{E7E26F9A-5F9E-1740-BC52-FFD120B8BE98}" presName="tx1" presStyleLbl="revTx" presStyleIdx="1" presStyleCnt="6"/>
      <dgm:spPr/>
    </dgm:pt>
    <dgm:pt modelId="{96788A3F-CB20-AB48-9664-EEADF32024F7}" type="pres">
      <dgm:prSet presAssocID="{E7E26F9A-5F9E-1740-BC52-FFD120B8BE98}" presName="vert1" presStyleCnt="0"/>
      <dgm:spPr/>
    </dgm:pt>
    <dgm:pt modelId="{76618738-2DCE-D540-8D7C-D28CBF3E5D71}" type="pres">
      <dgm:prSet presAssocID="{EBA9E175-1B06-45F9-BAC9-47EE47D18A4F}" presName="thickLine" presStyleLbl="alignNode1" presStyleIdx="2" presStyleCnt="6"/>
      <dgm:spPr/>
    </dgm:pt>
    <dgm:pt modelId="{421717D9-A4FE-7847-8923-06A6EE8859FC}" type="pres">
      <dgm:prSet presAssocID="{EBA9E175-1B06-45F9-BAC9-47EE47D18A4F}" presName="horz1" presStyleCnt="0"/>
      <dgm:spPr/>
    </dgm:pt>
    <dgm:pt modelId="{B6461DEC-4A78-FF47-A79F-E50575D4A620}" type="pres">
      <dgm:prSet presAssocID="{EBA9E175-1B06-45F9-BAC9-47EE47D18A4F}" presName="tx1" presStyleLbl="revTx" presStyleIdx="2" presStyleCnt="6"/>
      <dgm:spPr/>
    </dgm:pt>
    <dgm:pt modelId="{FED961F4-4554-BB4D-B963-20BAF46B94DC}" type="pres">
      <dgm:prSet presAssocID="{EBA9E175-1B06-45F9-BAC9-47EE47D18A4F}" presName="vert1" presStyleCnt="0"/>
      <dgm:spPr/>
    </dgm:pt>
    <dgm:pt modelId="{601AF95A-78A5-3B40-ACCB-7CBF916883C0}" type="pres">
      <dgm:prSet presAssocID="{5776628A-52CB-4FDA-A941-74D8A80BDEC8}" presName="thickLine" presStyleLbl="alignNode1" presStyleIdx="3" presStyleCnt="6"/>
      <dgm:spPr/>
    </dgm:pt>
    <dgm:pt modelId="{3B438096-373A-154A-842B-51DA2F166753}" type="pres">
      <dgm:prSet presAssocID="{5776628A-52CB-4FDA-A941-74D8A80BDEC8}" presName="horz1" presStyleCnt="0"/>
      <dgm:spPr/>
    </dgm:pt>
    <dgm:pt modelId="{D7DAF631-34C8-1D4E-8646-D25088316044}" type="pres">
      <dgm:prSet presAssocID="{5776628A-52CB-4FDA-A941-74D8A80BDEC8}" presName="tx1" presStyleLbl="revTx" presStyleIdx="3" presStyleCnt="6"/>
      <dgm:spPr/>
    </dgm:pt>
    <dgm:pt modelId="{9FBA98E0-6293-FA42-9D0C-CAEDD5281339}" type="pres">
      <dgm:prSet presAssocID="{5776628A-52CB-4FDA-A941-74D8A80BDEC8}" presName="vert1" presStyleCnt="0"/>
      <dgm:spPr/>
    </dgm:pt>
    <dgm:pt modelId="{AEFA604B-1363-4F43-9786-3370965B0161}" type="pres">
      <dgm:prSet presAssocID="{EC3C348B-B3E3-42CC-84EB-723027423C65}" presName="thickLine" presStyleLbl="alignNode1" presStyleIdx="4" presStyleCnt="6"/>
      <dgm:spPr/>
    </dgm:pt>
    <dgm:pt modelId="{BC73E667-241D-2941-82A1-9B8D7A1EE4C8}" type="pres">
      <dgm:prSet presAssocID="{EC3C348B-B3E3-42CC-84EB-723027423C65}" presName="horz1" presStyleCnt="0"/>
      <dgm:spPr/>
    </dgm:pt>
    <dgm:pt modelId="{322C694E-F3DF-0045-A882-0D623FA4F734}" type="pres">
      <dgm:prSet presAssocID="{EC3C348B-B3E3-42CC-84EB-723027423C65}" presName="tx1" presStyleLbl="revTx" presStyleIdx="4" presStyleCnt="6"/>
      <dgm:spPr/>
    </dgm:pt>
    <dgm:pt modelId="{262E94B0-7226-6245-B6C6-582107157B2B}" type="pres">
      <dgm:prSet presAssocID="{EC3C348B-B3E3-42CC-84EB-723027423C65}" presName="vert1" presStyleCnt="0"/>
      <dgm:spPr/>
    </dgm:pt>
    <dgm:pt modelId="{31194AA8-8A94-7445-BC77-DB0FDC53D618}" type="pres">
      <dgm:prSet presAssocID="{23FD651A-91EA-4C71-962A-3C0A7AC8F6AF}" presName="thickLine" presStyleLbl="alignNode1" presStyleIdx="5" presStyleCnt="6"/>
      <dgm:spPr/>
    </dgm:pt>
    <dgm:pt modelId="{1105CC29-9D19-B142-9C06-39E7F13A054E}" type="pres">
      <dgm:prSet presAssocID="{23FD651A-91EA-4C71-962A-3C0A7AC8F6AF}" presName="horz1" presStyleCnt="0"/>
      <dgm:spPr/>
    </dgm:pt>
    <dgm:pt modelId="{5B6D608D-AE1A-0446-BAFD-1D06C7DCDF9F}" type="pres">
      <dgm:prSet presAssocID="{23FD651A-91EA-4C71-962A-3C0A7AC8F6AF}" presName="tx1" presStyleLbl="revTx" presStyleIdx="5" presStyleCnt="6"/>
      <dgm:spPr/>
    </dgm:pt>
    <dgm:pt modelId="{6AB04699-6387-724F-ADCA-D2A956AC5603}" type="pres">
      <dgm:prSet presAssocID="{23FD651A-91EA-4C71-962A-3C0A7AC8F6AF}" presName="vert1" presStyleCnt="0"/>
      <dgm:spPr/>
    </dgm:pt>
  </dgm:ptLst>
  <dgm:cxnLst>
    <dgm:cxn modelId="{12D90D1C-0355-5F4A-ACAE-BB0794E30848}" type="presOf" srcId="{EC3C348B-B3E3-42CC-84EB-723027423C65}" destId="{322C694E-F3DF-0045-A882-0D623FA4F734}" srcOrd="0" destOrd="0" presId="urn:microsoft.com/office/officeart/2008/layout/LinedList"/>
    <dgm:cxn modelId="{28DC381D-A2C1-FC43-BB1A-90148B1CAB3B}" type="presOf" srcId="{23FD651A-91EA-4C71-962A-3C0A7AC8F6AF}" destId="{5B6D608D-AE1A-0446-BAFD-1D06C7DCDF9F}" srcOrd="0" destOrd="0" presId="urn:microsoft.com/office/officeart/2008/layout/LinedList"/>
    <dgm:cxn modelId="{6DBE221E-564A-49D9-810E-28B6784B4E9A}" srcId="{2AE4C52B-02DC-4758-88A8-5E1638C53E39}" destId="{EC3C348B-B3E3-42CC-84EB-723027423C65}" srcOrd="4" destOrd="0" parTransId="{AB89F8D9-9093-4100-862B-6F9F9256F956}" sibTransId="{FA2C14A8-D0DE-4B80-B5FE-112DF24FEC00}"/>
    <dgm:cxn modelId="{6D26EC2F-BC1A-F549-8566-248C49C6FA05}" srcId="{2AE4C52B-02DC-4758-88A8-5E1638C53E39}" destId="{E7E26F9A-5F9E-1740-BC52-FFD120B8BE98}" srcOrd="1" destOrd="0" parTransId="{8553639F-2145-A843-BD81-3E573EC112D6}" sibTransId="{B1B385C4-2FCA-8943-AD6B-ADC3154628FB}"/>
    <dgm:cxn modelId="{31BE335D-0377-D54B-8EDB-6590BB2CCEDD}" type="presOf" srcId="{9DA4B184-DD10-4C48-8F6F-711A3A7737C2}" destId="{4958BF23-B2BB-AF45-B9EF-5EFBECA21590}" srcOrd="0" destOrd="0" presId="urn:microsoft.com/office/officeart/2008/layout/LinedList"/>
    <dgm:cxn modelId="{D7E32DA1-8595-47A3-8B59-9558EBFCE9B9}" srcId="{2AE4C52B-02DC-4758-88A8-5E1638C53E39}" destId="{9DA4B184-DD10-4C48-8F6F-711A3A7737C2}" srcOrd="0" destOrd="0" parTransId="{16A5EE64-09C6-4A7E-8AD6-3B83D5FBE35E}" sibTransId="{055AAE53-7277-44FD-B6C1-AB625DA06A5B}"/>
    <dgm:cxn modelId="{4DB933AE-22BD-1B4C-8EBE-0789DA1CE73F}" type="presOf" srcId="{5776628A-52CB-4FDA-A941-74D8A80BDEC8}" destId="{D7DAF631-34C8-1D4E-8646-D25088316044}" srcOrd="0" destOrd="0" presId="urn:microsoft.com/office/officeart/2008/layout/LinedList"/>
    <dgm:cxn modelId="{136D22B2-86FE-1A47-8902-AB415E844881}" type="presOf" srcId="{2AE4C52B-02DC-4758-88A8-5E1638C53E39}" destId="{B3EF012D-D8F0-5545-8B22-CA082655569C}" srcOrd="0" destOrd="0" presId="urn:microsoft.com/office/officeart/2008/layout/LinedList"/>
    <dgm:cxn modelId="{842F97B6-6C38-4679-9BD3-EE6A11F7AD53}" srcId="{2AE4C52B-02DC-4758-88A8-5E1638C53E39}" destId="{23FD651A-91EA-4C71-962A-3C0A7AC8F6AF}" srcOrd="5" destOrd="0" parTransId="{00FEAC98-25C1-47D8-AE0A-12B52381849B}" sibTransId="{255EC37C-48A9-4CD8-81DD-C776F57203C9}"/>
    <dgm:cxn modelId="{1BFE81C0-BA56-7A40-A0DB-5E9EE666B007}" type="presOf" srcId="{E7E26F9A-5F9E-1740-BC52-FFD120B8BE98}" destId="{23DB642E-1644-8F4A-89F4-D548A0EF91C4}" srcOrd="0" destOrd="0" presId="urn:microsoft.com/office/officeart/2008/layout/LinedList"/>
    <dgm:cxn modelId="{9C5B59CC-FADD-4D49-AE8F-6B1E43528B11}" srcId="{2AE4C52B-02DC-4758-88A8-5E1638C53E39}" destId="{EBA9E175-1B06-45F9-BAC9-47EE47D18A4F}" srcOrd="2" destOrd="0" parTransId="{FCCBBA5A-B075-4535-ACD7-328711E386C5}" sibTransId="{A316F27C-0B87-48DD-8CE4-31A9EC3FE125}"/>
    <dgm:cxn modelId="{39E82CD0-5487-47CE-930C-8EA5CA56B650}" srcId="{2AE4C52B-02DC-4758-88A8-5E1638C53E39}" destId="{5776628A-52CB-4FDA-A941-74D8A80BDEC8}" srcOrd="3" destOrd="0" parTransId="{119899EA-3749-4519-93D7-AC5E473E4FBC}" sibTransId="{C7C272D4-68ED-4E3F-BC70-B64E4CEB4988}"/>
    <dgm:cxn modelId="{88E516F1-AA17-8F4C-B119-32B686814D89}" type="presOf" srcId="{EBA9E175-1B06-45F9-BAC9-47EE47D18A4F}" destId="{B6461DEC-4A78-FF47-A79F-E50575D4A620}" srcOrd="0" destOrd="0" presId="urn:microsoft.com/office/officeart/2008/layout/LinedList"/>
    <dgm:cxn modelId="{DCC8688B-1A17-0046-B652-C07E1E5C6F77}" type="presParOf" srcId="{B3EF012D-D8F0-5545-8B22-CA082655569C}" destId="{22361922-4539-E94F-B8BD-5D1727019040}" srcOrd="0" destOrd="0" presId="urn:microsoft.com/office/officeart/2008/layout/LinedList"/>
    <dgm:cxn modelId="{89B23A44-D896-5F41-96E3-894F0040F71E}" type="presParOf" srcId="{B3EF012D-D8F0-5545-8B22-CA082655569C}" destId="{E92FF472-16E9-B346-9FEC-9FADFC048DAF}" srcOrd="1" destOrd="0" presId="urn:microsoft.com/office/officeart/2008/layout/LinedList"/>
    <dgm:cxn modelId="{B198906C-628F-3447-B6E3-C28D44637E89}" type="presParOf" srcId="{E92FF472-16E9-B346-9FEC-9FADFC048DAF}" destId="{4958BF23-B2BB-AF45-B9EF-5EFBECA21590}" srcOrd="0" destOrd="0" presId="urn:microsoft.com/office/officeart/2008/layout/LinedList"/>
    <dgm:cxn modelId="{7084E991-8EEA-9843-BB3C-C599F8913F94}" type="presParOf" srcId="{E92FF472-16E9-B346-9FEC-9FADFC048DAF}" destId="{A505F0CE-A7DB-2B4A-829C-0486C113ED05}" srcOrd="1" destOrd="0" presId="urn:microsoft.com/office/officeart/2008/layout/LinedList"/>
    <dgm:cxn modelId="{C4D68F62-C3AE-9940-BA9E-7600AD4083F0}" type="presParOf" srcId="{B3EF012D-D8F0-5545-8B22-CA082655569C}" destId="{EEC914CC-0AA5-534A-9F42-995FD7876E15}" srcOrd="2" destOrd="0" presId="urn:microsoft.com/office/officeart/2008/layout/LinedList"/>
    <dgm:cxn modelId="{FEDEFD43-3521-E645-BA8D-B063C37244E5}" type="presParOf" srcId="{B3EF012D-D8F0-5545-8B22-CA082655569C}" destId="{7D698094-4251-E347-9376-A79930B5DDA1}" srcOrd="3" destOrd="0" presId="urn:microsoft.com/office/officeart/2008/layout/LinedList"/>
    <dgm:cxn modelId="{ED6E4E69-F1F7-FA4D-BA40-AE7D4E409730}" type="presParOf" srcId="{7D698094-4251-E347-9376-A79930B5DDA1}" destId="{23DB642E-1644-8F4A-89F4-D548A0EF91C4}" srcOrd="0" destOrd="0" presId="urn:microsoft.com/office/officeart/2008/layout/LinedList"/>
    <dgm:cxn modelId="{234E04CF-26E5-3747-A701-5A10583B665F}" type="presParOf" srcId="{7D698094-4251-E347-9376-A79930B5DDA1}" destId="{96788A3F-CB20-AB48-9664-EEADF32024F7}" srcOrd="1" destOrd="0" presId="urn:microsoft.com/office/officeart/2008/layout/LinedList"/>
    <dgm:cxn modelId="{17BA3BA5-1AED-7240-8CEB-4676F6573392}" type="presParOf" srcId="{B3EF012D-D8F0-5545-8B22-CA082655569C}" destId="{76618738-2DCE-D540-8D7C-D28CBF3E5D71}" srcOrd="4" destOrd="0" presId="urn:microsoft.com/office/officeart/2008/layout/LinedList"/>
    <dgm:cxn modelId="{EC01DBB3-AC66-D14C-8659-76591C598B66}" type="presParOf" srcId="{B3EF012D-D8F0-5545-8B22-CA082655569C}" destId="{421717D9-A4FE-7847-8923-06A6EE8859FC}" srcOrd="5" destOrd="0" presId="urn:microsoft.com/office/officeart/2008/layout/LinedList"/>
    <dgm:cxn modelId="{65761B40-9073-144D-BF64-32411B3A074E}" type="presParOf" srcId="{421717D9-A4FE-7847-8923-06A6EE8859FC}" destId="{B6461DEC-4A78-FF47-A79F-E50575D4A620}" srcOrd="0" destOrd="0" presId="urn:microsoft.com/office/officeart/2008/layout/LinedList"/>
    <dgm:cxn modelId="{A1E28D92-9D34-7040-8156-A6245B31E216}" type="presParOf" srcId="{421717D9-A4FE-7847-8923-06A6EE8859FC}" destId="{FED961F4-4554-BB4D-B963-20BAF46B94DC}" srcOrd="1" destOrd="0" presId="urn:microsoft.com/office/officeart/2008/layout/LinedList"/>
    <dgm:cxn modelId="{F3BE5BC2-04E9-E24B-9F30-2E352316AC64}" type="presParOf" srcId="{B3EF012D-D8F0-5545-8B22-CA082655569C}" destId="{601AF95A-78A5-3B40-ACCB-7CBF916883C0}" srcOrd="6" destOrd="0" presId="urn:microsoft.com/office/officeart/2008/layout/LinedList"/>
    <dgm:cxn modelId="{DA0B5AD4-BEC5-B648-BE7E-0ADB894AFFF9}" type="presParOf" srcId="{B3EF012D-D8F0-5545-8B22-CA082655569C}" destId="{3B438096-373A-154A-842B-51DA2F166753}" srcOrd="7" destOrd="0" presId="urn:microsoft.com/office/officeart/2008/layout/LinedList"/>
    <dgm:cxn modelId="{CD4AAE38-1E17-EF4A-94CA-6D6A2AA5BC23}" type="presParOf" srcId="{3B438096-373A-154A-842B-51DA2F166753}" destId="{D7DAF631-34C8-1D4E-8646-D25088316044}" srcOrd="0" destOrd="0" presId="urn:microsoft.com/office/officeart/2008/layout/LinedList"/>
    <dgm:cxn modelId="{0317A889-2B5F-BC4B-A22C-6433EA3BBDA7}" type="presParOf" srcId="{3B438096-373A-154A-842B-51DA2F166753}" destId="{9FBA98E0-6293-FA42-9D0C-CAEDD5281339}" srcOrd="1" destOrd="0" presId="urn:microsoft.com/office/officeart/2008/layout/LinedList"/>
    <dgm:cxn modelId="{FE5C12FE-002F-DB45-937C-0CBDE9404809}" type="presParOf" srcId="{B3EF012D-D8F0-5545-8B22-CA082655569C}" destId="{AEFA604B-1363-4F43-9786-3370965B0161}" srcOrd="8" destOrd="0" presId="urn:microsoft.com/office/officeart/2008/layout/LinedList"/>
    <dgm:cxn modelId="{CAA61BEA-DDF6-EA4B-A610-BE3861465723}" type="presParOf" srcId="{B3EF012D-D8F0-5545-8B22-CA082655569C}" destId="{BC73E667-241D-2941-82A1-9B8D7A1EE4C8}" srcOrd="9" destOrd="0" presId="urn:microsoft.com/office/officeart/2008/layout/LinedList"/>
    <dgm:cxn modelId="{0015DBCD-29EF-684E-814A-7356D6CA365B}" type="presParOf" srcId="{BC73E667-241D-2941-82A1-9B8D7A1EE4C8}" destId="{322C694E-F3DF-0045-A882-0D623FA4F734}" srcOrd="0" destOrd="0" presId="urn:microsoft.com/office/officeart/2008/layout/LinedList"/>
    <dgm:cxn modelId="{5481BBC9-0108-4045-A7A0-A39574BAC500}" type="presParOf" srcId="{BC73E667-241D-2941-82A1-9B8D7A1EE4C8}" destId="{262E94B0-7226-6245-B6C6-582107157B2B}" srcOrd="1" destOrd="0" presId="urn:microsoft.com/office/officeart/2008/layout/LinedList"/>
    <dgm:cxn modelId="{8253B43D-F3A8-9543-A0F8-7949FF435C8E}" type="presParOf" srcId="{B3EF012D-D8F0-5545-8B22-CA082655569C}" destId="{31194AA8-8A94-7445-BC77-DB0FDC53D618}" srcOrd="10" destOrd="0" presId="urn:microsoft.com/office/officeart/2008/layout/LinedList"/>
    <dgm:cxn modelId="{72DDBFE9-D8B1-D642-8ADA-595621EBB466}" type="presParOf" srcId="{B3EF012D-D8F0-5545-8B22-CA082655569C}" destId="{1105CC29-9D19-B142-9C06-39E7F13A054E}" srcOrd="11" destOrd="0" presId="urn:microsoft.com/office/officeart/2008/layout/LinedList"/>
    <dgm:cxn modelId="{B93A4CA1-A348-7C43-B5DF-1A28CCE13730}" type="presParOf" srcId="{1105CC29-9D19-B142-9C06-39E7F13A054E}" destId="{5B6D608D-AE1A-0446-BAFD-1D06C7DCDF9F}" srcOrd="0" destOrd="0" presId="urn:microsoft.com/office/officeart/2008/layout/LinedList"/>
    <dgm:cxn modelId="{086C47AB-C79D-2043-AC0F-337F8CBD6289}" type="presParOf" srcId="{1105CC29-9D19-B142-9C06-39E7F13A054E}" destId="{6AB04699-6387-724F-ADCA-D2A956AC560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3360A02-1717-4517-A269-232D4D1BE4E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5994CCF4-85B6-426F-9B8B-013648AF6BE9}">
      <dgm:prSet custT="1"/>
      <dgm:spPr/>
      <dgm:t>
        <a:bodyPr/>
        <a:lstStyle/>
        <a:p>
          <a:r>
            <a:rPr lang="zh-TW" sz="2800" dirty="0"/>
            <a:t>跨語言溝通</a:t>
          </a:r>
          <a:endParaRPr lang="en-US" sz="2800" dirty="0"/>
        </a:p>
      </dgm:t>
    </dgm:pt>
    <dgm:pt modelId="{BBC4F718-EB1E-4C07-A71A-1F81F552CCF1}" type="parTrans" cxnId="{84CC27B0-896A-4C4D-8285-44C6695D5F02}">
      <dgm:prSet/>
      <dgm:spPr/>
      <dgm:t>
        <a:bodyPr/>
        <a:lstStyle/>
        <a:p>
          <a:endParaRPr lang="en-US" sz="3200"/>
        </a:p>
      </dgm:t>
    </dgm:pt>
    <dgm:pt modelId="{AE885E79-7093-4111-B7C1-2F1FB01CEB4E}" type="sibTrans" cxnId="{84CC27B0-896A-4C4D-8285-44C6695D5F02}">
      <dgm:prSet/>
      <dgm:spPr/>
      <dgm:t>
        <a:bodyPr/>
        <a:lstStyle/>
        <a:p>
          <a:endParaRPr lang="en-US" sz="3200"/>
        </a:p>
      </dgm:t>
    </dgm:pt>
    <dgm:pt modelId="{9F3E0200-D014-4DC9-AEC4-A9D7E9A07F4A}">
      <dgm:prSet custT="1"/>
      <dgm:spPr/>
      <dgm:t>
        <a:bodyPr/>
        <a:lstStyle/>
        <a:p>
          <a:r>
            <a:rPr lang="zh-TW" sz="2800" dirty="0"/>
            <a:t>文化</a:t>
          </a:r>
          <a:r>
            <a:rPr lang="zh-TW" altLang="en-US" sz="2800" dirty="0"/>
            <a:t>觸覺</a:t>
          </a:r>
          <a:endParaRPr lang="en-US" sz="2800" dirty="0"/>
        </a:p>
      </dgm:t>
    </dgm:pt>
    <dgm:pt modelId="{D944BE3E-D5F9-411E-BBD3-DF99AA306445}" type="parTrans" cxnId="{E02EF737-E04C-45F5-8ACE-AC07D257F002}">
      <dgm:prSet/>
      <dgm:spPr/>
      <dgm:t>
        <a:bodyPr/>
        <a:lstStyle/>
        <a:p>
          <a:endParaRPr lang="en-US" sz="3200"/>
        </a:p>
      </dgm:t>
    </dgm:pt>
    <dgm:pt modelId="{A06FF163-4840-4732-8985-87C19CF59173}" type="sibTrans" cxnId="{E02EF737-E04C-45F5-8ACE-AC07D257F002}">
      <dgm:prSet/>
      <dgm:spPr/>
      <dgm:t>
        <a:bodyPr/>
        <a:lstStyle/>
        <a:p>
          <a:endParaRPr lang="en-US" sz="3200"/>
        </a:p>
      </dgm:t>
    </dgm:pt>
    <dgm:pt modelId="{9EDD09DD-28B6-4ACB-89E4-687F6D0D48AF}">
      <dgm:prSet custT="1"/>
      <dgm:spPr/>
      <dgm:t>
        <a:bodyPr/>
        <a:lstStyle/>
        <a:p>
          <a:r>
            <a:rPr lang="zh-TW" sz="2800" dirty="0"/>
            <a:t>行業知識</a:t>
          </a:r>
          <a:endParaRPr lang="en-US" sz="2800" dirty="0"/>
        </a:p>
      </dgm:t>
    </dgm:pt>
    <dgm:pt modelId="{3D68F782-24E5-473B-A6A2-FCC9CDDA8243}" type="parTrans" cxnId="{D6F62585-6CD2-49BC-B24C-499EF4E8112C}">
      <dgm:prSet/>
      <dgm:spPr/>
      <dgm:t>
        <a:bodyPr/>
        <a:lstStyle/>
        <a:p>
          <a:endParaRPr lang="en-US" sz="3200"/>
        </a:p>
      </dgm:t>
    </dgm:pt>
    <dgm:pt modelId="{1779FF8B-E912-4979-8FC4-D07A10C25CB3}" type="sibTrans" cxnId="{D6F62585-6CD2-49BC-B24C-499EF4E8112C}">
      <dgm:prSet/>
      <dgm:spPr/>
      <dgm:t>
        <a:bodyPr/>
        <a:lstStyle/>
        <a:p>
          <a:endParaRPr lang="en-US" sz="3200"/>
        </a:p>
      </dgm:t>
    </dgm:pt>
    <dgm:pt modelId="{6EEEE04D-58C4-4BF3-AD78-A4908DFB2449}">
      <dgm:prSet custT="1"/>
      <dgm:spPr/>
      <dgm:t>
        <a:bodyPr/>
        <a:lstStyle/>
        <a:p>
          <a:r>
            <a:rPr lang="zh-TW" sz="2800" dirty="0"/>
            <a:t>創意</a:t>
          </a:r>
          <a:endParaRPr lang="en-US" sz="2800" dirty="0"/>
        </a:p>
      </dgm:t>
    </dgm:pt>
    <dgm:pt modelId="{0EBF1E8E-3269-4EF0-8A57-F56446F96FE9}" type="parTrans" cxnId="{D304AD2A-E3EE-4447-9FF6-6BA3450A86A4}">
      <dgm:prSet/>
      <dgm:spPr/>
      <dgm:t>
        <a:bodyPr/>
        <a:lstStyle/>
        <a:p>
          <a:endParaRPr lang="en-US" sz="3200"/>
        </a:p>
      </dgm:t>
    </dgm:pt>
    <dgm:pt modelId="{4DA97FDA-45A4-4A89-BEBE-67DFDAEE2EFE}" type="sibTrans" cxnId="{D304AD2A-E3EE-4447-9FF6-6BA3450A86A4}">
      <dgm:prSet/>
      <dgm:spPr/>
      <dgm:t>
        <a:bodyPr/>
        <a:lstStyle/>
        <a:p>
          <a:endParaRPr lang="en-US" sz="3200"/>
        </a:p>
      </dgm:t>
    </dgm:pt>
    <dgm:pt modelId="{1660724B-A5E4-41A5-9A3F-76E123CB2094}">
      <dgm:prSet custT="1"/>
      <dgm:spPr/>
      <dgm:t>
        <a:bodyPr/>
        <a:lstStyle/>
        <a:p>
          <a:r>
            <a:rPr lang="zh-TW" sz="2800" dirty="0"/>
            <a:t>科技</a:t>
          </a:r>
          <a:endParaRPr lang="en-US" sz="2800" dirty="0"/>
        </a:p>
      </dgm:t>
    </dgm:pt>
    <dgm:pt modelId="{1250BC49-9886-4220-9512-5A81DB9CCEE6}" type="parTrans" cxnId="{A7294443-88EC-436E-B1D5-6E6E01758440}">
      <dgm:prSet/>
      <dgm:spPr/>
      <dgm:t>
        <a:bodyPr/>
        <a:lstStyle/>
        <a:p>
          <a:endParaRPr lang="en-US" sz="3200"/>
        </a:p>
      </dgm:t>
    </dgm:pt>
    <dgm:pt modelId="{04E7FB5B-8635-4764-BE5F-7009FD74BE59}" type="sibTrans" cxnId="{A7294443-88EC-436E-B1D5-6E6E01758440}">
      <dgm:prSet/>
      <dgm:spPr/>
      <dgm:t>
        <a:bodyPr/>
        <a:lstStyle/>
        <a:p>
          <a:endParaRPr lang="en-US" sz="3200"/>
        </a:p>
      </dgm:t>
    </dgm:pt>
    <dgm:pt modelId="{DCEEE222-E688-4EA6-A1E9-748FFC305DA8}" type="pres">
      <dgm:prSet presAssocID="{03360A02-1717-4517-A269-232D4D1BE4E2}" presName="root" presStyleCnt="0">
        <dgm:presLayoutVars>
          <dgm:dir/>
          <dgm:resizeHandles val="exact"/>
        </dgm:presLayoutVars>
      </dgm:prSet>
      <dgm:spPr/>
    </dgm:pt>
    <dgm:pt modelId="{F1EFE69D-5042-4397-A035-E8D9CB5BA779}" type="pres">
      <dgm:prSet presAssocID="{5994CCF4-85B6-426F-9B8B-013648AF6BE9}" presName="compNode" presStyleCnt="0"/>
      <dgm:spPr/>
    </dgm:pt>
    <dgm:pt modelId="{EF28BE06-D133-45A5-A72A-BEF9ECC616F1}" type="pres">
      <dgm:prSet presAssocID="{5994CCF4-85B6-426F-9B8B-013648AF6BE9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045BD82F-0912-49CD-AC0F-D9EE8C60B850}" type="pres">
      <dgm:prSet presAssocID="{5994CCF4-85B6-426F-9B8B-013648AF6BE9}" presName="spaceRect" presStyleCnt="0"/>
      <dgm:spPr/>
    </dgm:pt>
    <dgm:pt modelId="{6CA0D5ED-CAE1-4E15-B489-09E244247546}" type="pres">
      <dgm:prSet presAssocID="{5994CCF4-85B6-426F-9B8B-013648AF6BE9}" presName="textRect" presStyleLbl="revTx" presStyleIdx="0" presStyleCnt="5">
        <dgm:presLayoutVars>
          <dgm:chMax val="1"/>
          <dgm:chPref val="1"/>
        </dgm:presLayoutVars>
      </dgm:prSet>
      <dgm:spPr/>
    </dgm:pt>
    <dgm:pt modelId="{ACEAE9D3-622B-4213-AB5C-AF163E5B5793}" type="pres">
      <dgm:prSet presAssocID="{AE885E79-7093-4111-B7C1-2F1FB01CEB4E}" presName="sibTrans" presStyleCnt="0"/>
      <dgm:spPr/>
    </dgm:pt>
    <dgm:pt modelId="{25731F5F-9DBA-4EFD-814E-AA8D8BB097B5}" type="pres">
      <dgm:prSet presAssocID="{9F3E0200-D014-4DC9-AEC4-A9D7E9A07F4A}" presName="compNode" presStyleCnt="0"/>
      <dgm:spPr/>
    </dgm:pt>
    <dgm:pt modelId="{1380321F-C868-40DE-9BA9-6ED3FF1F2106}" type="pres">
      <dgm:prSet presAssocID="{9F3E0200-D014-4DC9-AEC4-A9D7E9A07F4A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orld"/>
        </a:ext>
      </dgm:extLst>
    </dgm:pt>
    <dgm:pt modelId="{01270435-428B-4005-95F8-3EB31908BDA1}" type="pres">
      <dgm:prSet presAssocID="{9F3E0200-D014-4DC9-AEC4-A9D7E9A07F4A}" presName="spaceRect" presStyleCnt="0"/>
      <dgm:spPr/>
    </dgm:pt>
    <dgm:pt modelId="{4CFA04E8-6715-42B7-80AC-B40FEA8A7542}" type="pres">
      <dgm:prSet presAssocID="{9F3E0200-D014-4DC9-AEC4-A9D7E9A07F4A}" presName="textRect" presStyleLbl="revTx" presStyleIdx="1" presStyleCnt="5">
        <dgm:presLayoutVars>
          <dgm:chMax val="1"/>
          <dgm:chPref val="1"/>
        </dgm:presLayoutVars>
      </dgm:prSet>
      <dgm:spPr/>
    </dgm:pt>
    <dgm:pt modelId="{D529DF50-8FF1-4416-AC82-0443BE83B185}" type="pres">
      <dgm:prSet presAssocID="{A06FF163-4840-4732-8985-87C19CF59173}" presName="sibTrans" presStyleCnt="0"/>
      <dgm:spPr/>
    </dgm:pt>
    <dgm:pt modelId="{50D2C22B-0C6A-4B67-9B81-C939D91C1044}" type="pres">
      <dgm:prSet presAssocID="{9EDD09DD-28B6-4ACB-89E4-687F6D0D48AF}" presName="compNode" presStyleCnt="0"/>
      <dgm:spPr/>
    </dgm:pt>
    <dgm:pt modelId="{28171A69-635E-4E90-B788-52380658D1E9}" type="pres">
      <dgm:prSet presAssocID="{9EDD09DD-28B6-4ACB-89E4-687F6D0D48AF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3E2DFF5E-AE86-4ABF-816E-A1AB36927A3F}" type="pres">
      <dgm:prSet presAssocID="{9EDD09DD-28B6-4ACB-89E4-687F6D0D48AF}" presName="spaceRect" presStyleCnt="0"/>
      <dgm:spPr/>
    </dgm:pt>
    <dgm:pt modelId="{7A7AFF44-F10F-4DD0-882E-3C5A5EB41F30}" type="pres">
      <dgm:prSet presAssocID="{9EDD09DD-28B6-4ACB-89E4-687F6D0D48AF}" presName="textRect" presStyleLbl="revTx" presStyleIdx="2" presStyleCnt="5">
        <dgm:presLayoutVars>
          <dgm:chMax val="1"/>
          <dgm:chPref val="1"/>
        </dgm:presLayoutVars>
      </dgm:prSet>
      <dgm:spPr/>
    </dgm:pt>
    <dgm:pt modelId="{0E43DA9D-0862-420C-8105-29F2F1E70774}" type="pres">
      <dgm:prSet presAssocID="{1779FF8B-E912-4979-8FC4-D07A10C25CB3}" presName="sibTrans" presStyleCnt="0"/>
      <dgm:spPr/>
    </dgm:pt>
    <dgm:pt modelId="{A79796A4-71F1-42EF-B46A-6F78A2A8479A}" type="pres">
      <dgm:prSet presAssocID="{6EEEE04D-58C4-4BF3-AD78-A4908DFB2449}" presName="compNode" presStyleCnt="0"/>
      <dgm:spPr/>
    </dgm:pt>
    <dgm:pt modelId="{8B686A46-5E43-4897-A060-D4DBDAEF8AFF}" type="pres">
      <dgm:prSet presAssocID="{6EEEE04D-58C4-4BF3-AD78-A4908DFB2449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bulb"/>
        </a:ext>
      </dgm:extLst>
    </dgm:pt>
    <dgm:pt modelId="{6DCA4302-66BF-4A24-B913-B4E660B7C419}" type="pres">
      <dgm:prSet presAssocID="{6EEEE04D-58C4-4BF3-AD78-A4908DFB2449}" presName="spaceRect" presStyleCnt="0"/>
      <dgm:spPr/>
    </dgm:pt>
    <dgm:pt modelId="{C371CF60-CA3E-410B-B75C-4D5214D427DC}" type="pres">
      <dgm:prSet presAssocID="{6EEEE04D-58C4-4BF3-AD78-A4908DFB2449}" presName="textRect" presStyleLbl="revTx" presStyleIdx="3" presStyleCnt="5">
        <dgm:presLayoutVars>
          <dgm:chMax val="1"/>
          <dgm:chPref val="1"/>
        </dgm:presLayoutVars>
      </dgm:prSet>
      <dgm:spPr/>
    </dgm:pt>
    <dgm:pt modelId="{2EAED682-EAD3-4EDA-84DB-63C9D7F52070}" type="pres">
      <dgm:prSet presAssocID="{4DA97FDA-45A4-4A89-BEBE-67DFDAEE2EFE}" presName="sibTrans" presStyleCnt="0"/>
      <dgm:spPr/>
    </dgm:pt>
    <dgm:pt modelId="{B48D40D0-CF75-46A6-B2C0-E1475DFC328E}" type="pres">
      <dgm:prSet presAssocID="{1660724B-A5E4-41A5-9A3F-76E123CB2094}" presName="compNode" presStyleCnt="0"/>
      <dgm:spPr/>
    </dgm:pt>
    <dgm:pt modelId="{12BA4048-6103-432B-9608-7DD4BD8F447C}" type="pres">
      <dgm:prSet presAssocID="{1660724B-A5E4-41A5-9A3F-76E123CB2094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193E8EC4-B444-41D8-8248-C7B23E322C7E}" type="pres">
      <dgm:prSet presAssocID="{1660724B-A5E4-41A5-9A3F-76E123CB2094}" presName="spaceRect" presStyleCnt="0"/>
      <dgm:spPr/>
    </dgm:pt>
    <dgm:pt modelId="{B0FA7011-F7A7-421C-B473-8078C512B69E}" type="pres">
      <dgm:prSet presAssocID="{1660724B-A5E4-41A5-9A3F-76E123CB2094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860D1505-7024-4A97-9DE3-165856AFF1BC}" type="presOf" srcId="{1660724B-A5E4-41A5-9A3F-76E123CB2094}" destId="{B0FA7011-F7A7-421C-B473-8078C512B69E}" srcOrd="0" destOrd="0" presId="urn:microsoft.com/office/officeart/2018/2/layout/IconLabelList"/>
    <dgm:cxn modelId="{D304AD2A-E3EE-4447-9FF6-6BA3450A86A4}" srcId="{03360A02-1717-4517-A269-232D4D1BE4E2}" destId="{6EEEE04D-58C4-4BF3-AD78-A4908DFB2449}" srcOrd="3" destOrd="0" parTransId="{0EBF1E8E-3269-4EF0-8A57-F56446F96FE9}" sibTransId="{4DA97FDA-45A4-4A89-BEBE-67DFDAEE2EFE}"/>
    <dgm:cxn modelId="{9D8A8331-419D-40F7-BD1B-DEA5D4C1BDC3}" type="presOf" srcId="{5994CCF4-85B6-426F-9B8B-013648AF6BE9}" destId="{6CA0D5ED-CAE1-4E15-B489-09E244247546}" srcOrd="0" destOrd="0" presId="urn:microsoft.com/office/officeart/2018/2/layout/IconLabelList"/>
    <dgm:cxn modelId="{E02EF737-E04C-45F5-8ACE-AC07D257F002}" srcId="{03360A02-1717-4517-A269-232D4D1BE4E2}" destId="{9F3E0200-D014-4DC9-AEC4-A9D7E9A07F4A}" srcOrd="1" destOrd="0" parTransId="{D944BE3E-D5F9-411E-BBD3-DF99AA306445}" sibTransId="{A06FF163-4840-4732-8985-87C19CF59173}"/>
    <dgm:cxn modelId="{A7294443-88EC-436E-B1D5-6E6E01758440}" srcId="{03360A02-1717-4517-A269-232D4D1BE4E2}" destId="{1660724B-A5E4-41A5-9A3F-76E123CB2094}" srcOrd="4" destOrd="0" parTransId="{1250BC49-9886-4220-9512-5A81DB9CCEE6}" sibTransId="{04E7FB5B-8635-4764-BE5F-7009FD74BE59}"/>
    <dgm:cxn modelId="{756F8D76-56ED-460D-BCEF-5A2A61431749}" type="presOf" srcId="{03360A02-1717-4517-A269-232D4D1BE4E2}" destId="{DCEEE222-E688-4EA6-A1E9-748FFC305DA8}" srcOrd="0" destOrd="0" presId="urn:microsoft.com/office/officeart/2018/2/layout/IconLabelList"/>
    <dgm:cxn modelId="{D6F62585-6CD2-49BC-B24C-499EF4E8112C}" srcId="{03360A02-1717-4517-A269-232D4D1BE4E2}" destId="{9EDD09DD-28B6-4ACB-89E4-687F6D0D48AF}" srcOrd="2" destOrd="0" parTransId="{3D68F782-24E5-473B-A6A2-FCC9CDDA8243}" sibTransId="{1779FF8B-E912-4979-8FC4-D07A10C25CB3}"/>
    <dgm:cxn modelId="{1C3282A8-F21F-4C35-B712-1D26B3EB8189}" type="presOf" srcId="{6EEEE04D-58C4-4BF3-AD78-A4908DFB2449}" destId="{C371CF60-CA3E-410B-B75C-4D5214D427DC}" srcOrd="0" destOrd="0" presId="urn:microsoft.com/office/officeart/2018/2/layout/IconLabelList"/>
    <dgm:cxn modelId="{84CC27B0-896A-4C4D-8285-44C6695D5F02}" srcId="{03360A02-1717-4517-A269-232D4D1BE4E2}" destId="{5994CCF4-85B6-426F-9B8B-013648AF6BE9}" srcOrd="0" destOrd="0" parTransId="{BBC4F718-EB1E-4C07-A71A-1F81F552CCF1}" sibTransId="{AE885E79-7093-4111-B7C1-2F1FB01CEB4E}"/>
    <dgm:cxn modelId="{215E3CB5-EE05-4CA7-A155-EB80318E0FD6}" type="presOf" srcId="{9F3E0200-D014-4DC9-AEC4-A9D7E9A07F4A}" destId="{4CFA04E8-6715-42B7-80AC-B40FEA8A7542}" srcOrd="0" destOrd="0" presId="urn:microsoft.com/office/officeart/2018/2/layout/IconLabelList"/>
    <dgm:cxn modelId="{B8124CD2-2BFC-4E64-9675-B2C329EC19AD}" type="presOf" srcId="{9EDD09DD-28B6-4ACB-89E4-687F6D0D48AF}" destId="{7A7AFF44-F10F-4DD0-882E-3C5A5EB41F30}" srcOrd="0" destOrd="0" presId="urn:microsoft.com/office/officeart/2018/2/layout/IconLabelList"/>
    <dgm:cxn modelId="{A184EFD8-40D5-4653-9448-0A99D3556E96}" type="presParOf" srcId="{DCEEE222-E688-4EA6-A1E9-748FFC305DA8}" destId="{F1EFE69D-5042-4397-A035-E8D9CB5BA779}" srcOrd="0" destOrd="0" presId="urn:microsoft.com/office/officeart/2018/2/layout/IconLabelList"/>
    <dgm:cxn modelId="{90C2160D-27A4-4A41-A741-2D6E57EFBA53}" type="presParOf" srcId="{F1EFE69D-5042-4397-A035-E8D9CB5BA779}" destId="{EF28BE06-D133-45A5-A72A-BEF9ECC616F1}" srcOrd="0" destOrd="0" presId="urn:microsoft.com/office/officeart/2018/2/layout/IconLabelList"/>
    <dgm:cxn modelId="{D6612AD3-DB97-498D-8102-45D304CC2CEE}" type="presParOf" srcId="{F1EFE69D-5042-4397-A035-E8D9CB5BA779}" destId="{045BD82F-0912-49CD-AC0F-D9EE8C60B850}" srcOrd="1" destOrd="0" presId="urn:microsoft.com/office/officeart/2018/2/layout/IconLabelList"/>
    <dgm:cxn modelId="{BFB4D9F8-5874-48BF-9D19-7A6FB1F755F9}" type="presParOf" srcId="{F1EFE69D-5042-4397-A035-E8D9CB5BA779}" destId="{6CA0D5ED-CAE1-4E15-B489-09E244247546}" srcOrd="2" destOrd="0" presId="urn:microsoft.com/office/officeart/2018/2/layout/IconLabelList"/>
    <dgm:cxn modelId="{AA74F9AA-949B-455A-9EA1-48DA76B7F355}" type="presParOf" srcId="{DCEEE222-E688-4EA6-A1E9-748FFC305DA8}" destId="{ACEAE9D3-622B-4213-AB5C-AF163E5B5793}" srcOrd="1" destOrd="0" presId="urn:microsoft.com/office/officeart/2018/2/layout/IconLabelList"/>
    <dgm:cxn modelId="{70EC60F7-6DB0-4060-8B4E-6A8152CBFF54}" type="presParOf" srcId="{DCEEE222-E688-4EA6-A1E9-748FFC305DA8}" destId="{25731F5F-9DBA-4EFD-814E-AA8D8BB097B5}" srcOrd="2" destOrd="0" presId="urn:microsoft.com/office/officeart/2018/2/layout/IconLabelList"/>
    <dgm:cxn modelId="{0986F845-BE63-431F-94DC-BF46F641A6F4}" type="presParOf" srcId="{25731F5F-9DBA-4EFD-814E-AA8D8BB097B5}" destId="{1380321F-C868-40DE-9BA9-6ED3FF1F2106}" srcOrd="0" destOrd="0" presId="urn:microsoft.com/office/officeart/2018/2/layout/IconLabelList"/>
    <dgm:cxn modelId="{5E6D5A70-74CA-4178-B86F-40022C3BC8B9}" type="presParOf" srcId="{25731F5F-9DBA-4EFD-814E-AA8D8BB097B5}" destId="{01270435-428B-4005-95F8-3EB31908BDA1}" srcOrd="1" destOrd="0" presId="urn:microsoft.com/office/officeart/2018/2/layout/IconLabelList"/>
    <dgm:cxn modelId="{88F56694-8C5C-4E79-9574-917101B29ABE}" type="presParOf" srcId="{25731F5F-9DBA-4EFD-814E-AA8D8BB097B5}" destId="{4CFA04E8-6715-42B7-80AC-B40FEA8A7542}" srcOrd="2" destOrd="0" presId="urn:microsoft.com/office/officeart/2018/2/layout/IconLabelList"/>
    <dgm:cxn modelId="{8B75C390-E1CC-4C95-8CAB-BF151FF1499F}" type="presParOf" srcId="{DCEEE222-E688-4EA6-A1E9-748FFC305DA8}" destId="{D529DF50-8FF1-4416-AC82-0443BE83B185}" srcOrd="3" destOrd="0" presId="urn:microsoft.com/office/officeart/2018/2/layout/IconLabelList"/>
    <dgm:cxn modelId="{7D8BCB71-69A4-4482-BCDA-5311322B1C10}" type="presParOf" srcId="{DCEEE222-E688-4EA6-A1E9-748FFC305DA8}" destId="{50D2C22B-0C6A-4B67-9B81-C939D91C1044}" srcOrd="4" destOrd="0" presId="urn:microsoft.com/office/officeart/2018/2/layout/IconLabelList"/>
    <dgm:cxn modelId="{5CF112B1-0686-4670-AC41-10B1D746F36F}" type="presParOf" srcId="{50D2C22B-0C6A-4B67-9B81-C939D91C1044}" destId="{28171A69-635E-4E90-B788-52380658D1E9}" srcOrd="0" destOrd="0" presId="urn:microsoft.com/office/officeart/2018/2/layout/IconLabelList"/>
    <dgm:cxn modelId="{8E88C02C-4C20-452B-B34B-CDE378102332}" type="presParOf" srcId="{50D2C22B-0C6A-4B67-9B81-C939D91C1044}" destId="{3E2DFF5E-AE86-4ABF-816E-A1AB36927A3F}" srcOrd="1" destOrd="0" presId="urn:microsoft.com/office/officeart/2018/2/layout/IconLabelList"/>
    <dgm:cxn modelId="{56C01C30-42DA-400E-B338-50F2D6F74041}" type="presParOf" srcId="{50D2C22B-0C6A-4B67-9B81-C939D91C1044}" destId="{7A7AFF44-F10F-4DD0-882E-3C5A5EB41F30}" srcOrd="2" destOrd="0" presId="urn:microsoft.com/office/officeart/2018/2/layout/IconLabelList"/>
    <dgm:cxn modelId="{979C1A41-50B2-41E5-BEAC-2109DFB3B122}" type="presParOf" srcId="{DCEEE222-E688-4EA6-A1E9-748FFC305DA8}" destId="{0E43DA9D-0862-420C-8105-29F2F1E70774}" srcOrd="5" destOrd="0" presId="urn:microsoft.com/office/officeart/2018/2/layout/IconLabelList"/>
    <dgm:cxn modelId="{D9CEA992-06B8-4035-B3DD-F50EC14937BF}" type="presParOf" srcId="{DCEEE222-E688-4EA6-A1E9-748FFC305DA8}" destId="{A79796A4-71F1-42EF-B46A-6F78A2A8479A}" srcOrd="6" destOrd="0" presId="urn:microsoft.com/office/officeart/2018/2/layout/IconLabelList"/>
    <dgm:cxn modelId="{3D955EC8-5FE5-40E5-92A5-392047300424}" type="presParOf" srcId="{A79796A4-71F1-42EF-B46A-6F78A2A8479A}" destId="{8B686A46-5E43-4897-A060-D4DBDAEF8AFF}" srcOrd="0" destOrd="0" presId="urn:microsoft.com/office/officeart/2018/2/layout/IconLabelList"/>
    <dgm:cxn modelId="{54C1BAEE-56B2-46D0-A2C7-534ABD500757}" type="presParOf" srcId="{A79796A4-71F1-42EF-B46A-6F78A2A8479A}" destId="{6DCA4302-66BF-4A24-B913-B4E660B7C419}" srcOrd="1" destOrd="0" presId="urn:microsoft.com/office/officeart/2018/2/layout/IconLabelList"/>
    <dgm:cxn modelId="{6F429FAE-C328-478C-877F-583E25BE8869}" type="presParOf" srcId="{A79796A4-71F1-42EF-B46A-6F78A2A8479A}" destId="{C371CF60-CA3E-410B-B75C-4D5214D427DC}" srcOrd="2" destOrd="0" presId="urn:microsoft.com/office/officeart/2018/2/layout/IconLabelList"/>
    <dgm:cxn modelId="{97673BF5-9E7B-4FE3-8C17-21F2DCE998B1}" type="presParOf" srcId="{DCEEE222-E688-4EA6-A1E9-748FFC305DA8}" destId="{2EAED682-EAD3-4EDA-84DB-63C9D7F52070}" srcOrd="7" destOrd="0" presId="urn:microsoft.com/office/officeart/2018/2/layout/IconLabelList"/>
    <dgm:cxn modelId="{2A040724-919C-44B0-8990-D6AA5F38997E}" type="presParOf" srcId="{DCEEE222-E688-4EA6-A1E9-748FFC305DA8}" destId="{B48D40D0-CF75-46A6-B2C0-E1475DFC328E}" srcOrd="8" destOrd="0" presId="urn:microsoft.com/office/officeart/2018/2/layout/IconLabelList"/>
    <dgm:cxn modelId="{753404D7-F436-44EC-8182-497C3532881D}" type="presParOf" srcId="{B48D40D0-CF75-46A6-B2C0-E1475DFC328E}" destId="{12BA4048-6103-432B-9608-7DD4BD8F447C}" srcOrd="0" destOrd="0" presId="urn:microsoft.com/office/officeart/2018/2/layout/IconLabelList"/>
    <dgm:cxn modelId="{350B60F7-D5C2-4C37-AC97-C7B362FE8875}" type="presParOf" srcId="{B48D40D0-CF75-46A6-B2C0-E1475DFC328E}" destId="{193E8EC4-B444-41D8-8248-C7B23E322C7E}" srcOrd="1" destOrd="0" presId="urn:microsoft.com/office/officeart/2018/2/layout/IconLabelList"/>
    <dgm:cxn modelId="{14ECCD68-A00F-49CE-9A0D-F26C43981E05}" type="presParOf" srcId="{B48D40D0-CF75-46A6-B2C0-E1475DFC328E}" destId="{B0FA7011-F7A7-421C-B473-8078C512B69E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56E0C6A-33AD-4D00-B5F9-F06A80F3A55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30251DC-1F28-4FA3-8B32-C037B4E5920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err="1"/>
            <a:t>不同媒體</a:t>
          </a:r>
          <a:endParaRPr lang="en-US" sz="3200" dirty="0"/>
        </a:p>
      </dgm:t>
    </dgm:pt>
    <dgm:pt modelId="{297C4B68-8AEE-40B7-A3A7-2F9E9F65B8A4}" type="parTrans" cxnId="{22A059D9-D6E3-4FC0-9E17-1103D03F9BA2}">
      <dgm:prSet/>
      <dgm:spPr/>
      <dgm:t>
        <a:bodyPr/>
        <a:lstStyle/>
        <a:p>
          <a:endParaRPr lang="en-US" sz="2400"/>
        </a:p>
      </dgm:t>
    </dgm:pt>
    <dgm:pt modelId="{2C8DE314-8784-46DC-AC97-10DE349D365F}" type="sibTrans" cxnId="{22A059D9-D6E3-4FC0-9E17-1103D03F9BA2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42062B1E-A130-406C-97A5-05E803ED4CA6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zh-TW" sz="3200" dirty="0"/>
            <a:t>不同文化</a:t>
          </a:r>
          <a:endParaRPr lang="en-US" sz="3200" dirty="0"/>
        </a:p>
      </dgm:t>
    </dgm:pt>
    <dgm:pt modelId="{A4466A16-83CB-41EF-8348-3B9FCC25FEC2}" type="parTrans" cxnId="{6CF114AC-5961-4D9F-A98E-598C79557C9D}">
      <dgm:prSet/>
      <dgm:spPr/>
      <dgm:t>
        <a:bodyPr/>
        <a:lstStyle/>
        <a:p>
          <a:endParaRPr lang="en-US" sz="2400"/>
        </a:p>
      </dgm:t>
    </dgm:pt>
    <dgm:pt modelId="{6D3F512F-6F2E-467B-A0AB-C5110FF03733}" type="sibTrans" cxnId="{6CF114AC-5961-4D9F-A98E-598C79557C9D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32D6EAEE-9305-4DFE-B9AC-81C4002992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 dirty="0" err="1"/>
            <a:t>不同技能</a:t>
          </a:r>
          <a:endParaRPr lang="en-US" sz="3200" dirty="0"/>
        </a:p>
      </dgm:t>
    </dgm:pt>
    <dgm:pt modelId="{0A3B07DE-0E54-4A3B-960D-C1A415AE1031}" type="parTrans" cxnId="{61972DDF-E6F7-4E83-83E4-C451E26C5BD4}">
      <dgm:prSet/>
      <dgm:spPr/>
      <dgm:t>
        <a:bodyPr/>
        <a:lstStyle/>
        <a:p>
          <a:endParaRPr lang="en-US" sz="2400"/>
        </a:p>
      </dgm:t>
    </dgm:pt>
    <dgm:pt modelId="{0ACF3E30-9F6D-407C-8FF7-1318B82B2DED}" type="sibTrans" cxnId="{61972DDF-E6F7-4E83-83E4-C451E26C5BD4}">
      <dgm:prSet/>
      <dgm:spPr/>
      <dgm:t>
        <a:bodyPr/>
        <a:lstStyle/>
        <a:p>
          <a:pPr>
            <a:lnSpc>
              <a:spcPct val="100000"/>
            </a:lnSpc>
          </a:pPr>
          <a:endParaRPr lang="en-US" sz="2400"/>
        </a:p>
      </dgm:t>
    </dgm:pt>
    <dgm:pt modelId="{3350DAC8-CF77-47B2-A71A-604962A19E7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US" sz="3200"/>
            <a:t>不同領域</a:t>
          </a:r>
        </a:p>
      </dgm:t>
    </dgm:pt>
    <dgm:pt modelId="{21E191BF-888B-4482-A2FA-DCF543E7C9A8}" type="parTrans" cxnId="{6C092535-8E30-4549-BA38-81B02B43B28A}">
      <dgm:prSet/>
      <dgm:spPr/>
      <dgm:t>
        <a:bodyPr/>
        <a:lstStyle/>
        <a:p>
          <a:endParaRPr lang="en-US" sz="2400"/>
        </a:p>
      </dgm:t>
    </dgm:pt>
    <dgm:pt modelId="{3577224B-3926-4B13-B8BE-8B336B4733B6}" type="sibTrans" cxnId="{6C092535-8E30-4549-BA38-81B02B43B28A}">
      <dgm:prSet/>
      <dgm:spPr/>
      <dgm:t>
        <a:bodyPr/>
        <a:lstStyle/>
        <a:p>
          <a:endParaRPr lang="en-US" sz="2400"/>
        </a:p>
      </dgm:t>
    </dgm:pt>
    <dgm:pt modelId="{9DF532B6-DA28-48E7-812F-9D26BF4532BB}" type="pres">
      <dgm:prSet presAssocID="{656E0C6A-33AD-4D00-B5F9-F06A80F3A555}" presName="root" presStyleCnt="0">
        <dgm:presLayoutVars>
          <dgm:dir/>
          <dgm:resizeHandles val="exact"/>
        </dgm:presLayoutVars>
      </dgm:prSet>
      <dgm:spPr/>
    </dgm:pt>
    <dgm:pt modelId="{754E878B-A1D6-49D0-B81B-31FD35FADA7E}" type="pres">
      <dgm:prSet presAssocID="{656E0C6A-33AD-4D00-B5F9-F06A80F3A555}" presName="container" presStyleCnt="0">
        <dgm:presLayoutVars>
          <dgm:dir/>
          <dgm:resizeHandles val="exact"/>
        </dgm:presLayoutVars>
      </dgm:prSet>
      <dgm:spPr/>
    </dgm:pt>
    <dgm:pt modelId="{2DBC4F8C-1BC2-4DCC-86BC-BD1BDF57A273}" type="pres">
      <dgm:prSet presAssocID="{A30251DC-1F28-4FA3-8B32-C037B4E59200}" presName="compNode" presStyleCnt="0"/>
      <dgm:spPr/>
    </dgm:pt>
    <dgm:pt modelId="{1FF5DCDC-4489-4385-A57F-24C48BCF66D4}" type="pres">
      <dgm:prSet presAssocID="{A30251DC-1F28-4FA3-8B32-C037B4E59200}" presName="iconBgRect" presStyleLbl="bgShp" presStyleIdx="0" presStyleCnt="4"/>
      <dgm:spPr/>
    </dgm:pt>
    <dgm:pt modelId="{99A1D8A5-B3F6-462C-8DDF-755AEBDC6475}" type="pres">
      <dgm:prSet presAssocID="{A30251DC-1F28-4FA3-8B32-C037B4E5920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log"/>
        </a:ext>
      </dgm:extLst>
    </dgm:pt>
    <dgm:pt modelId="{8691A757-ACDD-465B-AFC7-F224412C845E}" type="pres">
      <dgm:prSet presAssocID="{A30251DC-1F28-4FA3-8B32-C037B4E59200}" presName="spaceRect" presStyleCnt="0"/>
      <dgm:spPr/>
    </dgm:pt>
    <dgm:pt modelId="{E3FD5A95-5A63-4AE3-AD0D-54A4FDE5F621}" type="pres">
      <dgm:prSet presAssocID="{A30251DC-1F28-4FA3-8B32-C037B4E59200}" presName="textRect" presStyleLbl="revTx" presStyleIdx="0" presStyleCnt="4">
        <dgm:presLayoutVars>
          <dgm:chMax val="1"/>
          <dgm:chPref val="1"/>
        </dgm:presLayoutVars>
      </dgm:prSet>
      <dgm:spPr/>
    </dgm:pt>
    <dgm:pt modelId="{95928255-C7AA-4469-93F6-6D3B59C5370F}" type="pres">
      <dgm:prSet presAssocID="{2C8DE314-8784-46DC-AC97-10DE349D365F}" presName="sibTrans" presStyleLbl="sibTrans2D1" presStyleIdx="0" presStyleCnt="0"/>
      <dgm:spPr/>
    </dgm:pt>
    <dgm:pt modelId="{DF29F237-8345-470C-89F8-4126347F7D4C}" type="pres">
      <dgm:prSet presAssocID="{42062B1E-A130-406C-97A5-05E803ED4CA6}" presName="compNode" presStyleCnt="0"/>
      <dgm:spPr/>
    </dgm:pt>
    <dgm:pt modelId="{5249035D-A371-4284-8313-E9328D546904}" type="pres">
      <dgm:prSet presAssocID="{42062B1E-A130-406C-97A5-05E803ED4CA6}" presName="iconBgRect" presStyleLbl="bgShp" presStyleIdx="1" presStyleCnt="4"/>
      <dgm:spPr/>
    </dgm:pt>
    <dgm:pt modelId="{F976997D-5708-475A-901E-2F413DCAE687}" type="pres">
      <dgm:prSet presAssocID="{42062B1E-A130-406C-97A5-05E803ED4CA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arth Globe Americas"/>
        </a:ext>
      </dgm:extLst>
    </dgm:pt>
    <dgm:pt modelId="{8ED32458-6979-4379-9C6F-C488AD3E47A6}" type="pres">
      <dgm:prSet presAssocID="{42062B1E-A130-406C-97A5-05E803ED4CA6}" presName="spaceRect" presStyleCnt="0"/>
      <dgm:spPr/>
    </dgm:pt>
    <dgm:pt modelId="{A51DAA2A-6E74-4434-8421-A9632C228A7D}" type="pres">
      <dgm:prSet presAssocID="{42062B1E-A130-406C-97A5-05E803ED4CA6}" presName="textRect" presStyleLbl="revTx" presStyleIdx="1" presStyleCnt="4">
        <dgm:presLayoutVars>
          <dgm:chMax val="1"/>
          <dgm:chPref val="1"/>
        </dgm:presLayoutVars>
      </dgm:prSet>
      <dgm:spPr/>
    </dgm:pt>
    <dgm:pt modelId="{31664F36-9955-4C2F-8262-A646EB7D1B1D}" type="pres">
      <dgm:prSet presAssocID="{6D3F512F-6F2E-467B-A0AB-C5110FF03733}" presName="sibTrans" presStyleLbl="sibTrans2D1" presStyleIdx="0" presStyleCnt="0"/>
      <dgm:spPr/>
    </dgm:pt>
    <dgm:pt modelId="{D99B5F05-B336-4963-A089-C8D45A28ABD8}" type="pres">
      <dgm:prSet presAssocID="{32D6EAEE-9305-4DFE-B9AC-81C40029922D}" presName="compNode" presStyleCnt="0"/>
      <dgm:spPr/>
    </dgm:pt>
    <dgm:pt modelId="{784E948F-897A-4529-B466-946DDA55594F}" type="pres">
      <dgm:prSet presAssocID="{32D6EAEE-9305-4DFE-B9AC-81C40029922D}" presName="iconBgRect" presStyleLbl="bgShp" presStyleIdx="2" presStyleCnt="4"/>
      <dgm:spPr/>
    </dgm:pt>
    <dgm:pt modelId="{2ECFAE8B-5676-4935-8A2C-0A9D6B1A2EC8}" type="pres">
      <dgm:prSet presAssocID="{32D6EAEE-9305-4DFE-B9AC-81C40029922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343521E-5BC2-4D8E-83C9-EC6DBE3005D6}" type="pres">
      <dgm:prSet presAssocID="{32D6EAEE-9305-4DFE-B9AC-81C40029922D}" presName="spaceRect" presStyleCnt="0"/>
      <dgm:spPr/>
    </dgm:pt>
    <dgm:pt modelId="{E7322D81-E9DB-4AE7-A65D-091AE39F9C1E}" type="pres">
      <dgm:prSet presAssocID="{32D6EAEE-9305-4DFE-B9AC-81C40029922D}" presName="textRect" presStyleLbl="revTx" presStyleIdx="2" presStyleCnt="4">
        <dgm:presLayoutVars>
          <dgm:chMax val="1"/>
          <dgm:chPref val="1"/>
        </dgm:presLayoutVars>
      </dgm:prSet>
      <dgm:spPr/>
    </dgm:pt>
    <dgm:pt modelId="{7797732A-3DBC-4504-AAB2-A106650DD00E}" type="pres">
      <dgm:prSet presAssocID="{0ACF3E30-9F6D-407C-8FF7-1318B82B2DED}" presName="sibTrans" presStyleLbl="sibTrans2D1" presStyleIdx="0" presStyleCnt="0"/>
      <dgm:spPr/>
    </dgm:pt>
    <dgm:pt modelId="{F6638503-D8D2-4936-BEAF-7A25AA85A46E}" type="pres">
      <dgm:prSet presAssocID="{3350DAC8-CF77-47B2-A71A-604962A19E7F}" presName="compNode" presStyleCnt="0"/>
      <dgm:spPr/>
    </dgm:pt>
    <dgm:pt modelId="{C905284B-12F6-4C82-88A2-97BB0293E607}" type="pres">
      <dgm:prSet presAssocID="{3350DAC8-CF77-47B2-A71A-604962A19E7F}" presName="iconBgRect" presStyleLbl="bgShp" presStyleIdx="3" presStyleCnt="4"/>
      <dgm:spPr/>
    </dgm:pt>
    <dgm:pt modelId="{943F98A6-DDD6-4698-9F92-C46927C22745}" type="pres">
      <dgm:prSet presAssocID="{3350DAC8-CF77-47B2-A71A-604962A19E7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ity"/>
        </a:ext>
      </dgm:extLst>
    </dgm:pt>
    <dgm:pt modelId="{9AFA01E0-1555-4FB9-9501-FDB7BABE2CF2}" type="pres">
      <dgm:prSet presAssocID="{3350DAC8-CF77-47B2-A71A-604962A19E7F}" presName="spaceRect" presStyleCnt="0"/>
      <dgm:spPr/>
    </dgm:pt>
    <dgm:pt modelId="{6DD78A65-FFE5-42C4-9C3C-BE1473EFF5B7}" type="pres">
      <dgm:prSet presAssocID="{3350DAC8-CF77-47B2-A71A-604962A19E7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67C9507-8041-6B46-8B84-C3837D92BFAF}" type="presOf" srcId="{32D6EAEE-9305-4DFE-B9AC-81C40029922D}" destId="{E7322D81-E9DB-4AE7-A65D-091AE39F9C1E}" srcOrd="0" destOrd="0" presId="urn:microsoft.com/office/officeart/2018/2/layout/IconCircleList"/>
    <dgm:cxn modelId="{6C092535-8E30-4549-BA38-81B02B43B28A}" srcId="{656E0C6A-33AD-4D00-B5F9-F06A80F3A555}" destId="{3350DAC8-CF77-47B2-A71A-604962A19E7F}" srcOrd="3" destOrd="0" parTransId="{21E191BF-888B-4482-A2FA-DCF543E7C9A8}" sibTransId="{3577224B-3926-4B13-B8BE-8B336B4733B6}"/>
    <dgm:cxn modelId="{F2929E3C-642C-9045-8BAD-BDBBF68230FE}" type="presOf" srcId="{656E0C6A-33AD-4D00-B5F9-F06A80F3A555}" destId="{9DF532B6-DA28-48E7-812F-9D26BF4532BB}" srcOrd="0" destOrd="0" presId="urn:microsoft.com/office/officeart/2018/2/layout/IconCircleList"/>
    <dgm:cxn modelId="{1C24C748-153C-1140-A406-DF97F71A75C2}" type="presOf" srcId="{2C8DE314-8784-46DC-AC97-10DE349D365F}" destId="{95928255-C7AA-4469-93F6-6D3B59C5370F}" srcOrd="0" destOrd="0" presId="urn:microsoft.com/office/officeart/2018/2/layout/IconCircleList"/>
    <dgm:cxn modelId="{B2ABBC8B-B0F0-1446-A8B5-C4C844C6DFF5}" type="presOf" srcId="{A30251DC-1F28-4FA3-8B32-C037B4E59200}" destId="{E3FD5A95-5A63-4AE3-AD0D-54A4FDE5F621}" srcOrd="0" destOrd="0" presId="urn:microsoft.com/office/officeart/2018/2/layout/IconCircleList"/>
    <dgm:cxn modelId="{EC5A2BA9-FAA4-7449-9F0F-B8A2C8B5F366}" type="presOf" srcId="{42062B1E-A130-406C-97A5-05E803ED4CA6}" destId="{A51DAA2A-6E74-4434-8421-A9632C228A7D}" srcOrd="0" destOrd="0" presId="urn:microsoft.com/office/officeart/2018/2/layout/IconCircleList"/>
    <dgm:cxn modelId="{6CF114AC-5961-4D9F-A98E-598C79557C9D}" srcId="{656E0C6A-33AD-4D00-B5F9-F06A80F3A555}" destId="{42062B1E-A130-406C-97A5-05E803ED4CA6}" srcOrd="1" destOrd="0" parTransId="{A4466A16-83CB-41EF-8348-3B9FCC25FEC2}" sibTransId="{6D3F512F-6F2E-467B-A0AB-C5110FF03733}"/>
    <dgm:cxn modelId="{552BE7D2-AD4D-994A-AC48-5276FFD26880}" type="presOf" srcId="{6D3F512F-6F2E-467B-A0AB-C5110FF03733}" destId="{31664F36-9955-4C2F-8262-A646EB7D1B1D}" srcOrd="0" destOrd="0" presId="urn:microsoft.com/office/officeart/2018/2/layout/IconCircleList"/>
    <dgm:cxn modelId="{22A059D9-D6E3-4FC0-9E17-1103D03F9BA2}" srcId="{656E0C6A-33AD-4D00-B5F9-F06A80F3A555}" destId="{A30251DC-1F28-4FA3-8B32-C037B4E59200}" srcOrd="0" destOrd="0" parTransId="{297C4B68-8AEE-40B7-A3A7-2F9E9F65B8A4}" sibTransId="{2C8DE314-8784-46DC-AC97-10DE349D365F}"/>
    <dgm:cxn modelId="{61972DDF-E6F7-4E83-83E4-C451E26C5BD4}" srcId="{656E0C6A-33AD-4D00-B5F9-F06A80F3A555}" destId="{32D6EAEE-9305-4DFE-B9AC-81C40029922D}" srcOrd="2" destOrd="0" parTransId="{0A3B07DE-0E54-4A3B-960D-C1A415AE1031}" sibTransId="{0ACF3E30-9F6D-407C-8FF7-1318B82B2DED}"/>
    <dgm:cxn modelId="{4A00C2E1-2D59-444F-BDDB-1D55447FB87B}" type="presOf" srcId="{3350DAC8-CF77-47B2-A71A-604962A19E7F}" destId="{6DD78A65-FFE5-42C4-9C3C-BE1473EFF5B7}" srcOrd="0" destOrd="0" presId="urn:microsoft.com/office/officeart/2018/2/layout/IconCircleList"/>
    <dgm:cxn modelId="{9FDE89F2-38B9-B544-9780-00110F6A3A13}" type="presOf" srcId="{0ACF3E30-9F6D-407C-8FF7-1318B82B2DED}" destId="{7797732A-3DBC-4504-AAB2-A106650DD00E}" srcOrd="0" destOrd="0" presId="urn:microsoft.com/office/officeart/2018/2/layout/IconCircleList"/>
    <dgm:cxn modelId="{F9ECBA1E-7673-D14F-963B-8927B7078E64}" type="presParOf" srcId="{9DF532B6-DA28-48E7-812F-9D26BF4532BB}" destId="{754E878B-A1D6-49D0-B81B-31FD35FADA7E}" srcOrd="0" destOrd="0" presId="urn:microsoft.com/office/officeart/2018/2/layout/IconCircleList"/>
    <dgm:cxn modelId="{CA26613D-534C-CE4F-8F0F-F22347E816D1}" type="presParOf" srcId="{754E878B-A1D6-49D0-B81B-31FD35FADA7E}" destId="{2DBC4F8C-1BC2-4DCC-86BC-BD1BDF57A273}" srcOrd="0" destOrd="0" presId="urn:microsoft.com/office/officeart/2018/2/layout/IconCircleList"/>
    <dgm:cxn modelId="{C9458DFE-BA56-0745-8635-777D8417BE0F}" type="presParOf" srcId="{2DBC4F8C-1BC2-4DCC-86BC-BD1BDF57A273}" destId="{1FF5DCDC-4489-4385-A57F-24C48BCF66D4}" srcOrd="0" destOrd="0" presId="urn:microsoft.com/office/officeart/2018/2/layout/IconCircleList"/>
    <dgm:cxn modelId="{3694A38B-B775-1E4D-BCC8-ED7BFA0C7952}" type="presParOf" srcId="{2DBC4F8C-1BC2-4DCC-86BC-BD1BDF57A273}" destId="{99A1D8A5-B3F6-462C-8DDF-755AEBDC6475}" srcOrd="1" destOrd="0" presId="urn:microsoft.com/office/officeart/2018/2/layout/IconCircleList"/>
    <dgm:cxn modelId="{DC6DCCED-B02F-B548-9033-C2CA158FBE80}" type="presParOf" srcId="{2DBC4F8C-1BC2-4DCC-86BC-BD1BDF57A273}" destId="{8691A757-ACDD-465B-AFC7-F224412C845E}" srcOrd="2" destOrd="0" presId="urn:microsoft.com/office/officeart/2018/2/layout/IconCircleList"/>
    <dgm:cxn modelId="{220B9EF2-64D7-4D4A-8EEA-DC1F461006F1}" type="presParOf" srcId="{2DBC4F8C-1BC2-4DCC-86BC-BD1BDF57A273}" destId="{E3FD5A95-5A63-4AE3-AD0D-54A4FDE5F621}" srcOrd="3" destOrd="0" presId="urn:microsoft.com/office/officeart/2018/2/layout/IconCircleList"/>
    <dgm:cxn modelId="{49ED3EEC-8E53-C844-AF66-4E62534AE50B}" type="presParOf" srcId="{754E878B-A1D6-49D0-B81B-31FD35FADA7E}" destId="{95928255-C7AA-4469-93F6-6D3B59C5370F}" srcOrd="1" destOrd="0" presId="urn:microsoft.com/office/officeart/2018/2/layout/IconCircleList"/>
    <dgm:cxn modelId="{242CE6A9-3A63-6247-9A56-C73C8B391AC7}" type="presParOf" srcId="{754E878B-A1D6-49D0-B81B-31FD35FADA7E}" destId="{DF29F237-8345-470C-89F8-4126347F7D4C}" srcOrd="2" destOrd="0" presId="urn:microsoft.com/office/officeart/2018/2/layout/IconCircleList"/>
    <dgm:cxn modelId="{014351CC-72E1-BB42-B119-2CFC38412301}" type="presParOf" srcId="{DF29F237-8345-470C-89F8-4126347F7D4C}" destId="{5249035D-A371-4284-8313-E9328D546904}" srcOrd="0" destOrd="0" presId="urn:microsoft.com/office/officeart/2018/2/layout/IconCircleList"/>
    <dgm:cxn modelId="{ED8D62F3-983D-3C4B-9B44-C7EEAFB425CC}" type="presParOf" srcId="{DF29F237-8345-470C-89F8-4126347F7D4C}" destId="{F976997D-5708-475A-901E-2F413DCAE687}" srcOrd="1" destOrd="0" presId="urn:microsoft.com/office/officeart/2018/2/layout/IconCircleList"/>
    <dgm:cxn modelId="{59A7C76A-3F6A-0B44-858C-7FC3FBEE7157}" type="presParOf" srcId="{DF29F237-8345-470C-89F8-4126347F7D4C}" destId="{8ED32458-6979-4379-9C6F-C488AD3E47A6}" srcOrd="2" destOrd="0" presId="urn:microsoft.com/office/officeart/2018/2/layout/IconCircleList"/>
    <dgm:cxn modelId="{58CF6F9A-CB0B-7847-8420-D4C998762EB9}" type="presParOf" srcId="{DF29F237-8345-470C-89F8-4126347F7D4C}" destId="{A51DAA2A-6E74-4434-8421-A9632C228A7D}" srcOrd="3" destOrd="0" presId="urn:microsoft.com/office/officeart/2018/2/layout/IconCircleList"/>
    <dgm:cxn modelId="{CA7995C4-BECB-8340-8954-BDA98BE35B19}" type="presParOf" srcId="{754E878B-A1D6-49D0-B81B-31FD35FADA7E}" destId="{31664F36-9955-4C2F-8262-A646EB7D1B1D}" srcOrd="3" destOrd="0" presId="urn:microsoft.com/office/officeart/2018/2/layout/IconCircleList"/>
    <dgm:cxn modelId="{5FDEE587-1030-6843-A784-CBEE53C36D73}" type="presParOf" srcId="{754E878B-A1D6-49D0-B81B-31FD35FADA7E}" destId="{D99B5F05-B336-4963-A089-C8D45A28ABD8}" srcOrd="4" destOrd="0" presId="urn:microsoft.com/office/officeart/2018/2/layout/IconCircleList"/>
    <dgm:cxn modelId="{E748BB8E-504C-E04D-A999-7B795F7E36B1}" type="presParOf" srcId="{D99B5F05-B336-4963-A089-C8D45A28ABD8}" destId="{784E948F-897A-4529-B466-946DDA55594F}" srcOrd="0" destOrd="0" presId="urn:microsoft.com/office/officeart/2018/2/layout/IconCircleList"/>
    <dgm:cxn modelId="{9B0713E3-5833-584E-A90D-0C2F52079D87}" type="presParOf" srcId="{D99B5F05-B336-4963-A089-C8D45A28ABD8}" destId="{2ECFAE8B-5676-4935-8A2C-0A9D6B1A2EC8}" srcOrd="1" destOrd="0" presId="urn:microsoft.com/office/officeart/2018/2/layout/IconCircleList"/>
    <dgm:cxn modelId="{62F45965-B3E1-E64B-80BD-953E444DFF03}" type="presParOf" srcId="{D99B5F05-B336-4963-A089-C8D45A28ABD8}" destId="{0343521E-5BC2-4D8E-83C9-EC6DBE3005D6}" srcOrd="2" destOrd="0" presId="urn:microsoft.com/office/officeart/2018/2/layout/IconCircleList"/>
    <dgm:cxn modelId="{4C6E971B-3647-8D42-833B-5861A8D7AB19}" type="presParOf" srcId="{D99B5F05-B336-4963-A089-C8D45A28ABD8}" destId="{E7322D81-E9DB-4AE7-A65D-091AE39F9C1E}" srcOrd="3" destOrd="0" presId="urn:microsoft.com/office/officeart/2018/2/layout/IconCircleList"/>
    <dgm:cxn modelId="{AEA0E51A-80E8-7341-A546-8876342265FF}" type="presParOf" srcId="{754E878B-A1D6-49D0-B81B-31FD35FADA7E}" destId="{7797732A-3DBC-4504-AAB2-A106650DD00E}" srcOrd="5" destOrd="0" presId="urn:microsoft.com/office/officeart/2018/2/layout/IconCircleList"/>
    <dgm:cxn modelId="{F6889A2A-678E-1548-8704-9C10759B7664}" type="presParOf" srcId="{754E878B-A1D6-49D0-B81B-31FD35FADA7E}" destId="{F6638503-D8D2-4936-BEAF-7A25AA85A46E}" srcOrd="6" destOrd="0" presId="urn:microsoft.com/office/officeart/2018/2/layout/IconCircleList"/>
    <dgm:cxn modelId="{3E889433-0BAC-864F-A10A-32F6C2DEB62C}" type="presParOf" srcId="{F6638503-D8D2-4936-BEAF-7A25AA85A46E}" destId="{C905284B-12F6-4C82-88A2-97BB0293E607}" srcOrd="0" destOrd="0" presId="urn:microsoft.com/office/officeart/2018/2/layout/IconCircleList"/>
    <dgm:cxn modelId="{BC9F3A70-B406-5E41-A2BC-A32B5F950F32}" type="presParOf" srcId="{F6638503-D8D2-4936-BEAF-7A25AA85A46E}" destId="{943F98A6-DDD6-4698-9F92-C46927C22745}" srcOrd="1" destOrd="0" presId="urn:microsoft.com/office/officeart/2018/2/layout/IconCircleList"/>
    <dgm:cxn modelId="{948DD16A-D180-7C47-BBAD-6BCEC95F9A1A}" type="presParOf" srcId="{F6638503-D8D2-4936-BEAF-7A25AA85A46E}" destId="{9AFA01E0-1555-4FB9-9501-FDB7BABE2CF2}" srcOrd="2" destOrd="0" presId="urn:microsoft.com/office/officeart/2018/2/layout/IconCircleList"/>
    <dgm:cxn modelId="{3D4FF2B2-0F13-0D4A-AE39-3631A877B57D}" type="presParOf" srcId="{F6638503-D8D2-4936-BEAF-7A25AA85A46E}" destId="{6DD78A65-FFE5-42C4-9C3C-BE1473EFF5B7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50CEF8-13C4-4AE6-A447-F10BC76635B1}">
      <dsp:nvSpPr>
        <dsp:cNvPr id="0" name=""/>
        <dsp:cNvSpPr/>
      </dsp:nvSpPr>
      <dsp:spPr>
        <a:xfrm>
          <a:off x="970817" y="802329"/>
          <a:ext cx="1487939" cy="1487939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55F2B1-4964-47C3-A77F-10B5AC3CD236}">
      <dsp:nvSpPr>
        <dsp:cNvPr id="0" name=""/>
        <dsp:cNvSpPr/>
      </dsp:nvSpPr>
      <dsp:spPr>
        <a:xfrm>
          <a:off x="1287919" y="1119431"/>
          <a:ext cx="853735" cy="8537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F34448-C836-48A3-AB78-94D4D27D221A}">
      <dsp:nvSpPr>
        <dsp:cNvPr id="0" name=""/>
        <dsp:cNvSpPr/>
      </dsp:nvSpPr>
      <dsp:spPr>
        <a:xfrm>
          <a:off x="495164" y="2753725"/>
          <a:ext cx="2439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3200" kern="1200" dirty="0"/>
            <a:t>語言服務行業</a:t>
          </a:r>
          <a:endParaRPr lang="en-US" sz="3200" kern="1200" dirty="0"/>
        </a:p>
      </dsp:txBody>
      <dsp:txXfrm>
        <a:off x="495164" y="2753725"/>
        <a:ext cx="2439244" cy="720000"/>
      </dsp:txXfrm>
    </dsp:sp>
    <dsp:sp modelId="{2031CBA7-A0BC-4FEA-B845-9DE2EF33DB22}">
      <dsp:nvSpPr>
        <dsp:cNvPr id="0" name=""/>
        <dsp:cNvSpPr/>
      </dsp:nvSpPr>
      <dsp:spPr>
        <a:xfrm>
          <a:off x="3836929" y="802329"/>
          <a:ext cx="1487939" cy="148793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54A33-C79A-4314-B639-E57E00095517}">
      <dsp:nvSpPr>
        <dsp:cNvPr id="0" name=""/>
        <dsp:cNvSpPr/>
      </dsp:nvSpPr>
      <dsp:spPr>
        <a:xfrm>
          <a:off x="4154031" y="1119431"/>
          <a:ext cx="853735" cy="8537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41A10C-5135-4BFC-983F-3AF89799ABAC}">
      <dsp:nvSpPr>
        <dsp:cNvPr id="0" name=""/>
        <dsp:cNvSpPr/>
      </dsp:nvSpPr>
      <dsp:spPr>
        <a:xfrm>
          <a:off x="3361277" y="2753725"/>
          <a:ext cx="2439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3200" kern="1200"/>
            <a:t>主要工作</a:t>
          </a:r>
          <a:endParaRPr lang="en-US" sz="3200" kern="1200"/>
        </a:p>
      </dsp:txBody>
      <dsp:txXfrm>
        <a:off x="3361277" y="2753725"/>
        <a:ext cx="2439244" cy="720000"/>
      </dsp:txXfrm>
    </dsp:sp>
    <dsp:sp modelId="{6B466A3A-6DBD-4FE3-981C-5BE16A301E90}">
      <dsp:nvSpPr>
        <dsp:cNvPr id="0" name=""/>
        <dsp:cNvSpPr/>
      </dsp:nvSpPr>
      <dsp:spPr>
        <a:xfrm>
          <a:off x="6703042" y="802329"/>
          <a:ext cx="1487939" cy="1487939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7688F1-962A-4B74-B553-A777BC39DEA1}">
      <dsp:nvSpPr>
        <dsp:cNvPr id="0" name=""/>
        <dsp:cNvSpPr/>
      </dsp:nvSpPr>
      <dsp:spPr>
        <a:xfrm>
          <a:off x="7020143" y="1119431"/>
          <a:ext cx="853735" cy="8537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285791-8CEC-4E17-AD07-78BD70574E19}">
      <dsp:nvSpPr>
        <dsp:cNvPr id="0" name=""/>
        <dsp:cNvSpPr/>
      </dsp:nvSpPr>
      <dsp:spPr>
        <a:xfrm>
          <a:off x="6227389" y="2753725"/>
          <a:ext cx="2439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sz="3200" kern="1200"/>
            <a:t>重要趨勢</a:t>
          </a:r>
          <a:endParaRPr lang="en-US" sz="3200" kern="1200"/>
        </a:p>
      </dsp:txBody>
      <dsp:txXfrm>
        <a:off x="6227389" y="2753725"/>
        <a:ext cx="2439244" cy="720000"/>
      </dsp:txXfrm>
    </dsp:sp>
    <dsp:sp modelId="{0AF01C1B-040C-4467-9A4D-8D0CB08FF8A7}">
      <dsp:nvSpPr>
        <dsp:cNvPr id="0" name=""/>
        <dsp:cNvSpPr/>
      </dsp:nvSpPr>
      <dsp:spPr>
        <a:xfrm>
          <a:off x="9569154" y="802329"/>
          <a:ext cx="1487939" cy="1487939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617694-85C8-4933-9CB7-D30138479F83}">
      <dsp:nvSpPr>
        <dsp:cNvPr id="0" name=""/>
        <dsp:cNvSpPr/>
      </dsp:nvSpPr>
      <dsp:spPr>
        <a:xfrm>
          <a:off x="9886256" y="1119431"/>
          <a:ext cx="853735" cy="85373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52962D-E9EE-40A8-8A90-917BE1492BAF}">
      <dsp:nvSpPr>
        <dsp:cNvPr id="0" name=""/>
        <dsp:cNvSpPr/>
      </dsp:nvSpPr>
      <dsp:spPr>
        <a:xfrm>
          <a:off x="9093501" y="2753725"/>
          <a:ext cx="243924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zh-TW" altLang="en-US" sz="3200" kern="1200" dirty="0"/>
            <a:t>投身市場</a:t>
          </a:r>
          <a:endParaRPr lang="en-US" sz="3200" kern="1200" dirty="0"/>
        </a:p>
      </dsp:txBody>
      <dsp:txXfrm>
        <a:off x="9093501" y="2753725"/>
        <a:ext cx="2439244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8D5DBE-F481-4F22-9D24-C6C1495D26FB}">
      <dsp:nvSpPr>
        <dsp:cNvPr id="0" name=""/>
        <dsp:cNvSpPr/>
      </dsp:nvSpPr>
      <dsp:spPr>
        <a:xfrm>
          <a:off x="671813" y="163204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EAC732-DD88-42DA-ABE3-6A816D1F0D40}">
      <dsp:nvSpPr>
        <dsp:cNvPr id="0" name=""/>
        <dsp:cNvSpPr/>
      </dsp:nvSpPr>
      <dsp:spPr>
        <a:xfrm>
          <a:off x="1059376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1EB8B-906C-4349-9A7A-8AAE5DCA6647}">
      <dsp:nvSpPr>
        <dsp:cNvPr id="0" name=""/>
        <dsp:cNvSpPr/>
      </dsp:nvSpPr>
      <dsp:spPr>
        <a:xfrm>
          <a:off x="90470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語言科技</a:t>
          </a:r>
          <a:endParaRPr lang="en-US" sz="3200" kern="1200" dirty="0"/>
        </a:p>
      </dsp:txBody>
      <dsp:txXfrm>
        <a:off x="90470" y="2548205"/>
        <a:ext cx="2981250" cy="1282500"/>
      </dsp:txXfrm>
    </dsp:sp>
    <dsp:sp modelId="{32B22DDC-49A2-4AA9-8111-52B1879DD4AF}">
      <dsp:nvSpPr>
        <dsp:cNvPr id="0" name=""/>
        <dsp:cNvSpPr/>
      </dsp:nvSpPr>
      <dsp:spPr>
        <a:xfrm>
          <a:off x="4174782" y="163204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4FE583-5780-4F73-A855-E8386B0B0665}">
      <dsp:nvSpPr>
        <dsp:cNvPr id="0" name=""/>
        <dsp:cNvSpPr/>
      </dsp:nvSpPr>
      <dsp:spPr>
        <a:xfrm>
          <a:off x="4562345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2B917-9E80-4B88-83A3-ABB613CBE5FD}">
      <dsp:nvSpPr>
        <dsp:cNvPr id="0" name=""/>
        <dsp:cNvSpPr/>
      </dsp:nvSpPr>
      <dsp:spPr>
        <a:xfrm>
          <a:off x="3593438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翻譯史</a:t>
          </a:r>
          <a:endParaRPr lang="en-US" sz="3200" kern="1200" dirty="0"/>
        </a:p>
      </dsp:txBody>
      <dsp:txXfrm>
        <a:off x="3593438" y="2548205"/>
        <a:ext cx="2981250" cy="1282500"/>
      </dsp:txXfrm>
    </dsp:sp>
    <dsp:sp modelId="{3C2B681F-AA32-4909-BB52-03852010D1A3}">
      <dsp:nvSpPr>
        <dsp:cNvPr id="0" name=""/>
        <dsp:cNvSpPr/>
      </dsp:nvSpPr>
      <dsp:spPr>
        <a:xfrm>
          <a:off x="7677751" y="163204"/>
          <a:ext cx="1818562" cy="181856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E451FA-9C9E-4CCE-BECE-94F3648C1D2C}">
      <dsp:nvSpPr>
        <dsp:cNvPr id="0" name=""/>
        <dsp:cNvSpPr/>
      </dsp:nvSpPr>
      <dsp:spPr>
        <a:xfrm>
          <a:off x="8065314" y="550767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F027C8-3397-49C4-B9E9-A6CB11F18707}">
      <dsp:nvSpPr>
        <dsp:cNvPr id="0" name=""/>
        <dsp:cNvSpPr/>
      </dsp:nvSpPr>
      <dsp:spPr>
        <a:xfrm>
          <a:off x="7096407" y="2548205"/>
          <a:ext cx="2981250" cy="1282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200" kern="1200" dirty="0" err="1"/>
            <a:t>人工智能與</a:t>
          </a:r>
          <a:r>
            <a:rPr lang="zh-TW" altLang="en-US" sz="3200" kern="1200" dirty="0"/>
            <a:t>        </a:t>
          </a:r>
          <a:r>
            <a:rPr lang="en-US" sz="3200" kern="1200" dirty="0" err="1"/>
            <a:t>創意產業</a:t>
          </a:r>
          <a:endParaRPr lang="en-US" sz="3200" kern="1200" dirty="0"/>
        </a:p>
      </dsp:txBody>
      <dsp:txXfrm>
        <a:off x="7096407" y="2548205"/>
        <a:ext cx="2981250" cy="12825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C8090-7B8B-3240-A529-19F34681D3C8}">
      <dsp:nvSpPr>
        <dsp:cNvPr id="0" name=""/>
        <dsp:cNvSpPr/>
      </dsp:nvSpPr>
      <dsp:spPr>
        <a:xfrm>
          <a:off x="0" y="713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E73873-E8B2-5A46-841F-48BFDF14CA20}">
      <dsp:nvSpPr>
        <dsp:cNvPr id="0" name=""/>
        <dsp:cNvSpPr/>
      </dsp:nvSpPr>
      <dsp:spPr>
        <a:xfrm>
          <a:off x="0" y="713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文字翻譯</a:t>
          </a:r>
          <a:endParaRPr lang="en-US" sz="2300" kern="1200" dirty="0"/>
        </a:p>
      </dsp:txBody>
      <dsp:txXfrm>
        <a:off x="0" y="713"/>
        <a:ext cx="6173409" cy="649115"/>
      </dsp:txXfrm>
    </dsp:sp>
    <dsp:sp modelId="{FEB480A7-7A1F-5E43-A88F-68B8F12E5BA7}">
      <dsp:nvSpPr>
        <dsp:cNvPr id="0" name=""/>
        <dsp:cNvSpPr/>
      </dsp:nvSpPr>
      <dsp:spPr>
        <a:xfrm>
          <a:off x="0" y="649829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27A7BC-E6FA-F64E-8273-84A314CB413B}">
      <dsp:nvSpPr>
        <dsp:cNvPr id="0" name=""/>
        <dsp:cNvSpPr/>
      </dsp:nvSpPr>
      <dsp:spPr>
        <a:xfrm>
          <a:off x="0" y="649829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傳譯/</a:t>
          </a:r>
          <a:r>
            <a:rPr lang="zh-TW" sz="2300" kern="1200"/>
            <a:t>口譯</a:t>
          </a:r>
          <a:endParaRPr lang="en-US" sz="2300" kern="1200"/>
        </a:p>
      </dsp:txBody>
      <dsp:txXfrm>
        <a:off x="0" y="649829"/>
        <a:ext cx="6173409" cy="649115"/>
      </dsp:txXfrm>
    </dsp:sp>
    <dsp:sp modelId="{09A98DC8-6832-A944-B2AF-27EFE64B9AEB}">
      <dsp:nvSpPr>
        <dsp:cNvPr id="0" name=""/>
        <dsp:cNvSpPr/>
      </dsp:nvSpPr>
      <dsp:spPr>
        <a:xfrm>
          <a:off x="0" y="1298944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9C9FAD-5216-BD4B-961F-168A4E31DCC2}">
      <dsp:nvSpPr>
        <dsp:cNvPr id="0" name=""/>
        <dsp:cNvSpPr/>
      </dsp:nvSpPr>
      <dsp:spPr>
        <a:xfrm>
          <a:off x="0" y="1298944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多媒體翻譯</a:t>
          </a:r>
        </a:p>
      </dsp:txBody>
      <dsp:txXfrm>
        <a:off x="0" y="1298944"/>
        <a:ext cx="6173409" cy="649115"/>
      </dsp:txXfrm>
    </dsp:sp>
    <dsp:sp modelId="{D385638F-730D-5444-A387-0591A0A37DE8}">
      <dsp:nvSpPr>
        <dsp:cNvPr id="0" name=""/>
        <dsp:cNvSpPr/>
      </dsp:nvSpPr>
      <dsp:spPr>
        <a:xfrm>
          <a:off x="0" y="1948060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B483289-88A3-814E-ADE7-FCC09944CACD}">
      <dsp:nvSpPr>
        <dsp:cNvPr id="0" name=""/>
        <dsp:cNvSpPr/>
      </dsp:nvSpPr>
      <dsp:spPr>
        <a:xfrm>
          <a:off x="0" y="1948060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本地化</a:t>
          </a:r>
        </a:p>
      </dsp:txBody>
      <dsp:txXfrm>
        <a:off x="0" y="1948060"/>
        <a:ext cx="6173409" cy="649115"/>
      </dsp:txXfrm>
    </dsp:sp>
    <dsp:sp modelId="{EE4681A0-1DE9-6341-9B53-D2C0AB9C794D}">
      <dsp:nvSpPr>
        <dsp:cNvPr id="0" name=""/>
        <dsp:cNvSpPr/>
      </dsp:nvSpPr>
      <dsp:spPr>
        <a:xfrm>
          <a:off x="0" y="2597176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208BE25-9C83-BF48-A990-C6CFC0FA2E92}">
      <dsp:nvSpPr>
        <dsp:cNvPr id="0" name=""/>
        <dsp:cNvSpPr/>
      </dsp:nvSpPr>
      <dsp:spPr>
        <a:xfrm>
          <a:off x="0" y="2597176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編譯</a:t>
          </a:r>
        </a:p>
      </dsp:txBody>
      <dsp:txXfrm>
        <a:off x="0" y="2597176"/>
        <a:ext cx="6173409" cy="649115"/>
      </dsp:txXfrm>
    </dsp:sp>
    <dsp:sp modelId="{0C22A060-BA39-3B41-A95E-42FF206106AE}">
      <dsp:nvSpPr>
        <dsp:cNvPr id="0" name=""/>
        <dsp:cNvSpPr/>
      </dsp:nvSpPr>
      <dsp:spPr>
        <a:xfrm>
          <a:off x="0" y="3246292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1FE42A-12FB-9149-B490-F73B105F680E}">
      <dsp:nvSpPr>
        <dsp:cNvPr id="0" name=""/>
        <dsp:cNvSpPr/>
      </dsp:nvSpPr>
      <dsp:spPr>
        <a:xfrm>
          <a:off x="0" y="3246292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創譯</a:t>
          </a:r>
        </a:p>
      </dsp:txBody>
      <dsp:txXfrm>
        <a:off x="0" y="3246292"/>
        <a:ext cx="6173409" cy="649115"/>
      </dsp:txXfrm>
    </dsp:sp>
    <dsp:sp modelId="{8FF02C51-BFEF-5747-BF3D-62D93B7DD6C3}">
      <dsp:nvSpPr>
        <dsp:cNvPr id="0" name=""/>
        <dsp:cNvSpPr/>
      </dsp:nvSpPr>
      <dsp:spPr>
        <a:xfrm>
          <a:off x="0" y="3895408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CACEA-4306-6647-9DA1-85F4E176FB3B}">
      <dsp:nvSpPr>
        <dsp:cNvPr id="0" name=""/>
        <dsp:cNvSpPr/>
      </dsp:nvSpPr>
      <dsp:spPr>
        <a:xfrm>
          <a:off x="0" y="3895408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撰寫</a:t>
          </a:r>
        </a:p>
      </dsp:txBody>
      <dsp:txXfrm>
        <a:off x="0" y="3895408"/>
        <a:ext cx="6173409" cy="649115"/>
      </dsp:txXfrm>
    </dsp:sp>
    <dsp:sp modelId="{2B9A72F1-2302-C24C-B36E-0429EE541D9A}">
      <dsp:nvSpPr>
        <dsp:cNvPr id="0" name=""/>
        <dsp:cNvSpPr/>
      </dsp:nvSpPr>
      <dsp:spPr>
        <a:xfrm>
          <a:off x="0" y="4544524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02A5F23-F1A9-5841-B326-BA7B1F60FD63}">
      <dsp:nvSpPr>
        <dsp:cNvPr id="0" name=""/>
        <dsp:cNvSpPr/>
      </dsp:nvSpPr>
      <dsp:spPr>
        <a:xfrm>
          <a:off x="0" y="4544524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300" kern="1200"/>
            <a:t>編輯</a:t>
          </a:r>
          <a:r>
            <a:rPr lang="zh-TW" sz="2300" kern="1200"/>
            <a:t>、</a:t>
          </a:r>
          <a:r>
            <a:rPr lang="en-HK" sz="2300" kern="1200"/>
            <a:t>謄錄</a:t>
          </a:r>
          <a:r>
            <a:rPr lang="zh-TW" sz="2300" kern="1200"/>
            <a:t>、認證</a:t>
          </a:r>
          <a:endParaRPr lang="en-US" sz="2300" kern="1200"/>
        </a:p>
      </dsp:txBody>
      <dsp:txXfrm>
        <a:off x="0" y="4544524"/>
        <a:ext cx="6173409" cy="649115"/>
      </dsp:txXfrm>
    </dsp:sp>
    <dsp:sp modelId="{C9B79FA1-488A-C94C-A2FB-89B2AA1E79B7}">
      <dsp:nvSpPr>
        <dsp:cNvPr id="0" name=""/>
        <dsp:cNvSpPr/>
      </dsp:nvSpPr>
      <dsp:spPr>
        <a:xfrm>
          <a:off x="0" y="5193639"/>
          <a:ext cx="6173409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E1CCED-DEB8-A44D-BE43-B2D39BE7C7CD}">
      <dsp:nvSpPr>
        <dsp:cNvPr id="0" name=""/>
        <dsp:cNvSpPr/>
      </dsp:nvSpPr>
      <dsp:spPr>
        <a:xfrm>
          <a:off x="0" y="5193639"/>
          <a:ext cx="6173409" cy="6491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2300" kern="1200"/>
            <a:t>技術開發</a:t>
          </a:r>
          <a:endParaRPr lang="en-US" sz="2300" kern="1200"/>
        </a:p>
      </dsp:txBody>
      <dsp:txXfrm>
        <a:off x="0" y="5193639"/>
        <a:ext cx="6173409" cy="64911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EFB581-2DAB-4239-A436-8EF28EBDAA6A}">
      <dsp:nvSpPr>
        <dsp:cNvPr id="0" name=""/>
        <dsp:cNvSpPr/>
      </dsp:nvSpPr>
      <dsp:spPr>
        <a:xfrm>
          <a:off x="0" y="53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0A42002-F4C3-48CA-8FB8-3B190A30A407}">
      <dsp:nvSpPr>
        <dsp:cNvPr id="0" name=""/>
        <dsp:cNvSpPr/>
      </dsp:nvSpPr>
      <dsp:spPr>
        <a:xfrm>
          <a:off x="375988" y="280191"/>
          <a:ext cx="683614" cy="6836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D1AC26-DA76-4090-8F49-54FC53F36A31}">
      <dsp:nvSpPr>
        <dsp:cNvPr id="0" name=""/>
        <dsp:cNvSpPr/>
      </dsp:nvSpPr>
      <dsp:spPr>
        <a:xfrm>
          <a:off x="1435590" y="53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3600" kern="1200" dirty="0" err="1"/>
            <a:t>跨語言創作</a:t>
          </a:r>
          <a:endParaRPr lang="en-US" sz="3600" kern="1200" dirty="0"/>
        </a:p>
      </dsp:txBody>
      <dsp:txXfrm>
        <a:off x="1435590" y="531"/>
        <a:ext cx="9080009" cy="1242935"/>
      </dsp:txXfrm>
    </dsp:sp>
    <dsp:sp modelId="{E3610F62-39B6-4E1F-A4EF-DD17F95608EB}">
      <dsp:nvSpPr>
        <dsp:cNvPr id="0" name=""/>
        <dsp:cNvSpPr/>
      </dsp:nvSpPr>
      <dsp:spPr>
        <a:xfrm>
          <a:off x="0" y="1554201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2020D4-F7A9-4B90-B5F5-1401F257BE8C}">
      <dsp:nvSpPr>
        <dsp:cNvPr id="0" name=""/>
        <dsp:cNvSpPr/>
      </dsp:nvSpPr>
      <dsp:spPr>
        <a:xfrm>
          <a:off x="375988" y="1833861"/>
          <a:ext cx="683614" cy="6836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7502C4-B245-4010-A29F-F5BCCD531487}">
      <dsp:nvSpPr>
        <dsp:cNvPr id="0" name=""/>
        <dsp:cNvSpPr/>
      </dsp:nvSpPr>
      <dsp:spPr>
        <a:xfrm>
          <a:off x="1435590" y="1554201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3600" kern="1200" dirty="0" err="1"/>
            <a:t>演講稿</a:t>
          </a:r>
          <a:endParaRPr lang="en-US" sz="3600" kern="1200" dirty="0"/>
        </a:p>
      </dsp:txBody>
      <dsp:txXfrm>
        <a:off x="1435590" y="1554201"/>
        <a:ext cx="9080009" cy="1242935"/>
      </dsp:txXfrm>
    </dsp:sp>
    <dsp:sp modelId="{DC0261A4-6670-4712-BB42-92F5EBB894DA}">
      <dsp:nvSpPr>
        <dsp:cNvPr id="0" name=""/>
        <dsp:cNvSpPr/>
      </dsp:nvSpPr>
      <dsp:spPr>
        <a:xfrm>
          <a:off x="0" y="3107870"/>
          <a:ext cx="10515600" cy="124293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AB1572A-E3CA-44C4-9378-FCFDE844C522}">
      <dsp:nvSpPr>
        <dsp:cNvPr id="0" name=""/>
        <dsp:cNvSpPr/>
      </dsp:nvSpPr>
      <dsp:spPr>
        <a:xfrm>
          <a:off x="375988" y="3387531"/>
          <a:ext cx="683614" cy="6836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2840F-9625-4B40-B5A9-B72FD45611BA}">
      <dsp:nvSpPr>
        <dsp:cNvPr id="0" name=""/>
        <dsp:cNvSpPr/>
      </dsp:nvSpPr>
      <dsp:spPr>
        <a:xfrm>
          <a:off x="1435590" y="3107870"/>
          <a:ext cx="9080009" cy="12429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544" tIns="131544" rIns="131544" bIns="131544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HK" sz="3600" kern="1200" dirty="0" err="1"/>
            <a:t>社交媒體貼文</a:t>
          </a:r>
          <a:endParaRPr lang="en-US" sz="3600" kern="1200" dirty="0"/>
        </a:p>
      </dsp:txBody>
      <dsp:txXfrm>
        <a:off x="1435590" y="3107870"/>
        <a:ext cx="9080009" cy="124293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F0661D-2928-462D-9FE2-3DC2A7EF6BC0}">
      <dsp:nvSpPr>
        <dsp:cNvPr id="0" name=""/>
        <dsp:cNvSpPr/>
      </dsp:nvSpPr>
      <dsp:spPr>
        <a:xfrm>
          <a:off x="662544" y="473027"/>
          <a:ext cx="1990125" cy="199012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5B2F980-43F5-4D2E-92A2-D1C8CEE737EB}">
      <dsp:nvSpPr>
        <dsp:cNvPr id="0" name=""/>
        <dsp:cNvSpPr/>
      </dsp:nvSpPr>
      <dsp:spPr>
        <a:xfrm>
          <a:off x="1086669" y="897152"/>
          <a:ext cx="1141875" cy="11418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1ABEF-4BAA-45F9-AA3A-CBFBAA200D6D}">
      <dsp:nvSpPr>
        <dsp:cNvPr id="0" name=""/>
        <dsp:cNvSpPr/>
      </dsp:nvSpPr>
      <dsp:spPr>
        <a:xfrm>
          <a:off x="26357" y="308302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編輯</a:t>
          </a:r>
          <a:endParaRPr lang="en-US" sz="3500" kern="1200" dirty="0"/>
        </a:p>
      </dsp:txBody>
      <dsp:txXfrm>
        <a:off x="26357" y="3083027"/>
        <a:ext cx="3262500" cy="720000"/>
      </dsp:txXfrm>
    </dsp:sp>
    <dsp:sp modelId="{54907FB4-EF5F-4BD8-BC42-0B6497E88463}">
      <dsp:nvSpPr>
        <dsp:cNvPr id="0" name=""/>
        <dsp:cNvSpPr/>
      </dsp:nvSpPr>
      <dsp:spPr>
        <a:xfrm>
          <a:off x="4495982" y="473027"/>
          <a:ext cx="1990125" cy="199012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35B7A8-B3A2-460D-BF86-ABB38FB47959}">
      <dsp:nvSpPr>
        <dsp:cNvPr id="0" name=""/>
        <dsp:cNvSpPr/>
      </dsp:nvSpPr>
      <dsp:spPr>
        <a:xfrm>
          <a:off x="4920107" y="897152"/>
          <a:ext cx="1141875" cy="11418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5F1A17-9C35-4F43-AACA-43EE72156498}">
      <dsp:nvSpPr>
        <dsp:cNvPr id="0" name=""/>
        <dsp:cNvSpPr/>
      </dsp:nvSpPr>
      <dsp:spPr>
        <a:xfrm>
          <a:off x="3859795" y="308302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謄錄</a:t>
          </a:r>
          <a:endParaRPr lang="en-US" sz="3500" kern="1200" dirty="0"/>
        </a:p>
      </dsp:txBody>
      <dsp:txXfrm>
        <a:off x="3859795" y="3083027"/>
        <a:ext cx="3262500" cy="720000"/>
      </dsp:txXfrm>
    </dsp:sp>
    <dsp:sp modelId="{CBA80900-3359-441D-A784-0B0EBFCA53BD}">
      <dsp:nvSpPr>
        <dsp:cNvPr id="0" name=""/>
        <dsp:cNvSpPr/>
      </dsp:nvSpPr>
      <dsp:spPr>
        <a:xfrm>
          <a:off x="8329420" y="473027"/>
          <a:ext cx="1990125" cy="199012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1E929C-E0BA-4898-BA7F-35468F8D3C00}">
      <dsp:nvSpPr>
        <dsp:cNvPr id="0" name=""/>
        <dsp:cNvSpPr/>
      </dsp:nvSpPr>
      <dsp:spPr>
        <a:xfrm>
          <a:off x="8753545" y="897152"/>
          <a:ext cx="1141875" cy="11418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51E2FD-DDD5-40C4-A811-19F34D86FDE3}">
      <dsp:nvSpPr>
        <dsp:cNvPr id="0" name=""/>
        <dsp:cNvSpPr/>
      </dsp:nvSpPr>
      <dsp:spPr>
        <a:xfrm>
          <a:off x="7693232" y="3083027"/>
          <a:ext cx="326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500" kern="1200" dirty="0" err="1"/>
            <a:t>認證</a:t>
          </a:r>
          <a:endParaRPr lang="en-US" sz="3500" kern="1200" dirty="0"/>
        </a:p>
      </dsp:txBody>
      <dsp:txXfrm>
        <a:off x="7693232" y="3083027"/>
        <a:ext cx="32625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B6B124-EE19-4522-86A3-40538CB26025}">
      <dsp:nvSpPr>
        <dsp:cNvPr id="0" name=""/>
        <dsp:cNvSpPr/>
      </dsp:nvSpPr>
      <dsp:spPr>
        <a:xfrm>
          <a:off x="0" y="713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695614-0C90-4C23-A5A8-B310001733B6}">
      <dsp:nvSpPr>
        <dsp:cNvPr id="0" name=""/>
        <dsp:cNvSpPr/>
      </dsp:nvSpPr>
      <dsp:spPr>
        <a:xfrm>
          <a:off x="504919" y="376273"/>
          <a:ext cx="918035" cy="9180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981908-541F-4C77-8A6B-06457AC0D737}">
      <dsp:nvSpPr>
        <dsp:cNvPr id="0" name=""/>
        <dsp:cNvSpPr/>
      </dsp:nvSpPr>
      <dsp:spPr>
        <a:xfrm>
          <a:off x="1927873" y="713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翻譯輔助工具</a:t>
          </a:r>
          <a:endParaRPr lang="en-US" sz="3600" kern="1200" dirty="0"/>
        </a:p>
      </dsp:txBody>
      <dsp:txXfrm>
        <a:off x="1927873" y="713"/>
        <a:ext cx="4245535" cy="1669154"/>
      </dsp:txXfrm>
    </dsp:sp>
    <dsp:sp modelId="{4F319FDE-FDA3-40DA-B1FE-51F572ABA9D5}">
      <dsp:nvSpPr>
        <dsp:cNvPr id="0" name=""/>
        <dsp:cNvSpPr/>
      </dsp:nvSpPr>
      <dsp:spPr>
        <a:xfrm>
          <a:off x="0" y="2087157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25A20E0-9A03-4417-B5A4-CF4AD9762E6D}">
      <dsp:nvSpPr>
        <dsp:cNvPr id="0" name=""/>
        <dsp:cNvSpPr/>
      </dsp:nvSpPr>
      <dsp:spPr>
        <a:xfrm>
          <a:off x="504919" y="2462716"/>
          <a:ext cx="918035" cy="9180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1B8A35-B938-43B5-997B-81099B708D5F}">
      <dsp:nvSpPr>
        <dsp:cNvPr id="0" name=""/>
        <dsp:cNvSpPr/>
      </dsp:nvSpPr>
      <dsp:spPr>
        <a:xfrm>
          <a:off x="1927873" y="2087157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項目管理</a:t>
          </a:r>
          <a:endParaRPr lang="en-US" sz="3600" kern="1200" dirty="0"/>
        </a:p>
      </dsp:txBody>
      <dsp:txXfrm>
        <a:off x="1927873" y="2087157"/>
        <a:ext cx="4245535" cy="1669154"/>
      </dsp:txXfrm>
    </dsp:sp>
    <dsp:sp modelId="{CD1025C0-1F52-4DD2-BC1F-D667AD3E93BC}">
      <dsp:nvSpPr>
        <dsp:cNvPr id="0" name=""/>
        <dsp:cNvSpPr/>
      </dsp:nvSpPr>
      <dsp:spPr>
        <a:xfrm>
          <a:off x="0" y="4173600"/>
          <a:ext cx="6173409" cy="166915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964C45-7625-47A4-A2E3-266DFDB4D9AB}">
      <dsp:nvSpPr>
        <dsp:cNvPr id="0" name=""/>
        <dsp:cNvSpPr/>
      </dsp:nvSpPr>
      <dsp:spPr>
        <a:xfrm>
          <a:off x="504919" y="4549160"/>
          <a:ext cx="918035" cy="9180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B1A380-F604-4074-8E27-24B53678C5F4}">
      <dsp:nvSpPr>
        <dsp:cNvPr id="0" name=""/>
        <dsp:cNvSpPr/>
      </dsp:nvSpPr>
      <dsp:spPr>
        <a:xfrm>
          <a:off x="1927873" y="4173600"/>
          <a:ext cx="4245535" cy="16691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6652" tIns="176652" rIns="176652" bIns="176652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 err="1"/>
            <a:t>術語管理</a:t>
          </a:r>
          <a:endParaRPr lang="en-US" sz="3600" kern="1200" dirty="0"/>
        </a:p>
      </dsp:txBody>
      <dsp:txXfrm>
        <a:off x="1927873" y="4173600"/>
        <a:ext cx="4245535" cy="166915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361922-4539-E94F-B8BD-5D1727019040}">
      <dsp:nvSpPr>
        <dsp:cNvPr id="0" name=""/>
        <dsp:cNvSpPr/>
      </dsp:nvSpPr>
      <dsp:spPr>
        <a:xfrm>
          <a:off x="0" y="2079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58BF23-B2BB-AF45-B9EF-5EFBECA21590}">
      <dsp:nvSpPr>
        <dsp:cNvPr id="0" name=""/>
        <dsp:cNvSpPr/>
      </dsp:nvSpPr>
      <dsp:spPr>
        <a:xfrm>
          <a:off x="0" y="2079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商業</a:t>
          </a:r>
          <a:endParaRPr lang="en-US" sz="3200" kern="1200" dirty="0"/>
        </a:p>
      </dsp:txBody>
      <dsp:txXfrm>
        <a:off x="0" y="2079"/>
        <a:ext cx="4810872" cy="709179"/>
      </dsp:txXfrm>
    </dsp:sp>
    <dsp:sp modelId="{EEC914CC-0AA5-534A-9F42-995FD7876E15}">
      <dsp:nvSpPr>
        <dsp:cNvPr id="0" name=""/>
        <dsp:cNvSpPr/>
      </dsp:nvSpPr>
      <dsp:spPr>
        <a:xfrm>
          <a:off x="0" y="711258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DB642E-1644-8F4A-89F4-D548A0EF91C4}">
      <dsp:nvSpPr>
        <dsp:cNvPr id="0" name=""/>
        <dsp:cNvSpPr/>
      </dsp:nvSpPr>
      <dsp:spPr>
        <a:xfrm>
          <a:off x="0" y="711258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法律</a:t>
          </a:r>
          <a:endParaRPr lang="en-US" sz="3200" kern="1200" dirty="0"/>
        </a:p>
      </dsp:txBody>
      <dsp:txXfrm>
        <a:off x="0" y="711258"/>
        <a:ext cx="4810872" cy="709179"/>
      </dsp:txXfrm>
    </dsp:sp>
    <dsp:sp modelId="{76618738-2DCE-D540-8D7C-D28CBF3E5D71}">
      <dsp:nvSpPr>
        <dsp:cNvPr id="0" name=""/>
        <dsp:cNvSpPr/>
      </dsp:nvSpPr>
      <dsp:spPr>
        <a:xfrm>
          <a:off x="0" y="1420438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461DEC-4A78-FF47-A79F-E50575D4A620}">
      <dsp:nvSpPr>
        <dsp:cNvPr id="0" name=""/>
        <dsp:cNvSpPr/>
      </dsp:nvSpPr>
      <dsp:spPr>
        <a:xfrm>
          <a:off x="0" y="1420438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公共關係</a:t>
          </a:r>
        </a:p>
      </dsp:txBody>
      <dsp:txXfrm>
        <a:off x="0" y="1420438"/>
        <a:ext cx="4810872" cy="709179"/>
      </dsp:txXfrm>
    </dsp:sp>
    <dsp:sp modelId="{601AF95A-78A5-3B40-ACCB-7CBF916883C0}">
      <dsp:nvSpPr>
        <dsp:cNvPr id="0" name=""/>
        <dsp:cNvSpPr/>
      </dsp:nvSpPr>
      <dsp:spPr>
        <a:xfrm>
          <a:off x="0" y="2129617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DAF631-34C8-1D4E-8646-D25088316044}">
      <dsp:nvSpPr>
        <dsp:cNvPr id="0" name=""/>
        <dsp:cNvSpPr/>
      </dsp:nvSpPr>
      <dsp:spPr>
        <a:xfrm>
          <a:off x="0" y="2129617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公營機構</a:t>
          </a:r>
        </a:p>
      </dsp:txBody>
      <dsp:txXfrm>
        <a:off x="0" y="2129617"/>
        <a:ext cx="4810872" cy="709179"/>
      </dsp:txXfrm>
    </dsp:sp>
    <dsp:sp modelId="{AEFA604B-1363-4F43-9786-3370965B0161}">
      <dsp:nvSpPr>
        <dsp:cNvPr id="0" name=""/>
        <dsp:cNvSpPr/>
      </dsp:nvSpPr>
      <dsp:spPr>
        <a:xfrm>
          <a:off x="0" y="2838796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22C694E-F3DF-0045-A882-0D623FA4F734}">
      <dsp:nvSpPr>
        <dsp:cNvPr id="0" name=""/>
        <dsp:cNvSpPr/>
      </dsp:nvSpPr>
      <dsp:spPr>
        <a:xfrm>
          <a:off x="0" y="2838796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旅遊款待</a:t>
          </a:r>
          <a:endParaRPr lang="en-US" sz="3200" kern="1200" dirty="0"/>
        </a:p>
      </dsp:txBody>
      <dsp:txXfrm>
        <a:off x="0" y="2838796"/>
        <a:ext cx="4810872" cy="709179"/>
      </dsp:txXfrm>
    </dsp:sp>
    <dsp:sp modelId="{31194AA8-8A94-7445-BC77-DB0FDC53D618}">
      <dsp:nvSpPr>
        <dsp:cNvPr id="0" name=""/>
        <dsp:cNvSpPr/>
      </dsp:nvSpPr>
      <dsp:spPr>
        <a:xfrm>
          <a:off x="0" y="3547976"/>
          <a:ext cx="481087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6D608D-AE1A-0446-BAFD-1D06C7DCDF9F}">
      <dsp:nvSpPr>
        <dsp:cNvPr id="0" name=""/>
        <dsp:cNvSpPr/>
      </dsp:nvSpPr>
      <dsp:spPr>
        <a:xfrm>
          <a:off x="0" y="3547976"/>
          <a:ext cx="4810872" cy="7091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教育</a:t>
          </a:r>
        </a:p>
      </dsp:txBody>
      <dsp:txXfrm>
        <a:off x="0" y="3547976"/>
        <a:ext cx="4810872" cy="70917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28BE06-D133-45A5-A72A-BEF9ECC616F1}">
      <dsp:nvSpPr>
        <dsp:cNvPr id="0" name=""/>
        <dsp:cNvSpPr/>
      </dsp:nvSpPr>
      <dsp:spPr>
        <a:xfrm>
          <a:off x="856044" y="123798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A0D5ED-CAE1-4E15-B489-09E244247546}">
      <dsp:nvSpPr>
        <dsp:cNvPr id="0" name=""/>
        <dsp:cNvSpPr/>
      </dsp:nvSpPr>
      <dsp:spPr>
        <a:xfrm>
          <a:off x="361044" y="23180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 dirty="0"/>
            <a:t>跨語言溝通</a:t>
          </a:r>
          <a:endParaRPr lang="en-US" sz="2800" kern="1200" dirty="0"/>
        </a:p>
      </dsp:txBody>
      <dsp:txXfrm>
        <a:off x="361044" y="2318074"/>
        <a:ext cx="1800000" cy="720000"/>
      </dsp:txXfrm>
    </dsp:sp>
    <dsp:sp modelId="{1380321F-C868-40DE-9BA9-6ED3FF1F2106}">
      <dsp:nvSpPr>
        <dsp:cNvPr id="0" name=""/>
        <dsp:cNvSpPr/>
      </dsp:nvSpPr>
      <dsp:spPr>
        <a:xfrm>
          <a:off x="2971044" y="123798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FA04E8-6715-42B7-80AC-B40FEA8A7542}">
      <dsp:nvSpPr>
        <dsp:cNvPr id="0" name=""/>
        <dsp:cNvSpPr/>
      </dsp:nvSpPr>
      <dsp:spPr>
        <a:xfrm>
          <a:off x="2476044" y="23180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 dirty="0"/>
            <a:t>文化</a:t>
          </a:r>
          <a:r>
            <a:rPr lang="zh-TW" altLang="en-US" sz="2800" kern="1200" dirty="0"/>
            <a:t>觸覺</a:t>
          </a:r>
          <a:endParaRPr lang="en-US" sz="2800" kern="1200" dirty="0"/>
        </a:p>
      </dsp:txBody>
      <dsp:txXfrm>
        <a:off x="2476044" y="2318074"/>
        <a:ext cx="1800000" cy="720000"/>
      </dsp:txXfrm>
    </dsp:sp>
    <dsp:sp modelId="{28171A69-635E-4E90-B788-52380658D1E9}">
      <dsp:nvSpPr>
        <dsp:cNvPr id="0" name=""/>
        <dsp:cNvSpPr/>
      </dsp:nvSpPr>
      <dsp:spPr>
        <a:xfrm>
          <a:off x="5086045" y="123798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7AFF44-F10F-4DD0-882E-3C5A5EB41F30}">
      <dsp:nvSpPr>
        <dsp:cNvPr id="0" name=""/>
        <dsp:cNvSpPr/>
      </dsp:nvSpPr>
      <dsp:spPr>
        <a:xfrm>
          <a:off x="4591045" y="23180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 dirty="0"/>
            <a:t>行業知識</a:t>
          </a:r>
          <a:endParaRPr lang="en-US" sz="2800" kern="1200" dirty="0"/>
        </a:p>
      </dsp:txBody>
      <dsp:txXfrm>
        <a:off x="4591045" y="2318074"/>
        <a:ext cx="1800000" cy="720000"/>
      </dsp:txXfrm>
    </dsp:sp>
    <dsp:sp modelId="{8B686A46-5E43-4897-A060-D4DBDAEF8AFF}">
      <dsp:nvSpPr>
        <dsp:cNvPr id="0" name=""/>
        <dsp:cNvSpPr/>
      </dsp:nvSpPr>
      <dsp:spPr>
        <a:xfrm>
          <a:off x="7201045" y="123798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71CF60-CA3E-410B-B75C-4D5214D427DC}">
      <dsp:nvSpPr>
        <dsp:cNvPr id="0" name=""/>
        <dsp:cNvSpPr/>
      </dsp:nvSpPr>
      <dsp:spPr>
        <a:xfrm>
          <a:off x="6706045" y="23180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 dirty="0"/>
            <a:t>創意</a:t>
          </a:r>
          <a:endParaRPr lang="en-US" sz="2800" kern="1200" dirty="0"/>
        </a:p>
      </dsp:txBody>
      <dsp:txXfrm>
        <a:off x="6706045" y="2318074"/>
        <a:ext cx="1800000" cy="720000"/>
      </dsp:txXfrm>
    </dsp:sp>
    <dsp:sp modelId="{12BA4048-6103-432B-9608-7DD4BD8F447C}">
      <dsp:nvSpPr>
        <dsp:cNvPr id="0" name=""/>
        <dsp:cNvSpPr/>
      </dsp:nvSpPr>
      <dsp:spPr>
        <a:xfrm>
          <a:off x="9316044" y="123798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FA7011-F7A7-421C-B473-8078C512B69E}">
      <dsp:nvSpPr>
        <dsp:cNvPr id="0" name=""/>
        <dsp:cNvSpPr/>
      </dsp:nvSpPr>
      <dsp:spPr>
        <a:xfrm>
          <a:off x="8821045" y="2318074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2800" kern="1200" dirty="0"/>
            <a:t>科技</a:t>
          </a:r>
          <a:endParaRPr lang="en-US" sz="2800" kern="1200" dirty="0"/>
        </a:p>
      </dsp:txBody>
      <dsp:txXfrm>
        <a:off x="8821045" y="2318074"/>
        <a:ext cx="1800000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F5DCDC-4489-4385-A57F-24C48BCF66D4}">
      <dsp:nvSpPr>
        <dsp:cNvPr id="0" name=""/>
        <dsp:cNvSpPr/>
      </dsp:nvSpPr>
      <dsp:spPr>
        <a:xfrm>
          <a:off x="212335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9A1D8A5-B3F6-462C-8DDF-755AEBDC6475}">
      <dsp:nvSpPr>
        <dsp:cNvPr id="0" name=""/>
        <dsp:cNvSpPr/>
      </dsp:nvSpPr>
      <dsp:spPr>
        <a:xfrm>
          <a:off x="492877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FD5A95-5A63-4AE3-AD0D-54A4FDE5F621}">
      <dsp:nvSpPr>
        <dsp:cNvPr id="0" name=""/>
        <dsp:cNvSpPr/>
      </dsp:nvSpPr>
      <dsp:spPr>
        <a:xfrm>
          <a:off x="1834517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不同媒體</a:t>
          </a:r>
          <a:endParaRPr lang="en-US" sz="3200" kern="1200" dirty="0"/>
        </a:p>
      </dsp:txBody>
      <dsp:txXfrm>
        <a:off x="1834517" y="469890"/>
        <a:ext cx="3148942" cy="1335915"/>
      </dsp:txXfrm>
    </dsp:sp>
    <dsp:sp modelId="{5249035D-A371-4284-8313-E9328D546904}">
      <dsp:nvSpPr>
        <dsp:cNvPr id="0" name=""/>
        <dsp:cNvSpPr/>
      </dsp:nvSpPr>
      <dsp:spPr>
        <a:xfrm>
          <a:off x="5532139" y="469890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76997D-5708-475A-901E-2F413DCAE687}">
      <dsp:nvSpPr>
        <dsp:cNvPr id="0" name=""/>
        <dsp:cNvSpPr/>
      </dsp:nvSpPr>
      <dsp:spPr>
        <a:xfrm>
          <a:off x="5812681" y="750432"/>
          <a:ext cx="774830" cy="77483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1DAA2A-6E74-4434-8421-A9632C228A7D}">
      <dsp:nvSpPr>
        <dsp:cNvPr id="0" name=""/>
        <dsp:cNvSpPr/>
      </dsp:nvSpPr>
      <dsp:spPr>
        <a:xfrm>
          <a:off x="7154322" y="469890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sz="3200" kern="1200" dirty="0"/>
            <a:t>不同文化</a:t>
          </a:r>
          <a:endParaRPr lang="en-US" sz="3200" kern="1200" dirty="0"/>
        </a:p>
      </dsp:txBody>
      <dsp:txXfrm>
        <a:off x="7154322" y="469890"/>
        <a:ext cx="3148942" cy="1335915"/>
      </dsp:txXfrm>
    </dsp:sp>
    <dsp:sp modelId="{784E948F-897A-4529-B466-946DDA55594F}">
      <dsp:nvSpPr>
        <dsp:cNvPr id="0" name=""/>
        <dsp:cNvSpPr/>
      </dsp:nvSpPr>
      <dsp:spPr>
        <a:xfrm>
          <a:off x="212335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CFAE8B-5676-4935-8A2C-0A9D6B1A2EC8}">
      <dsp:nvSpPr>
        <dsp:cNvPr id="0" name=""/>
        <dsp:cNvSpPr/>
      </dsp:nvSpPr>
      <dsp:spPr>
        <a:xfrm>
          <a:off x="492877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322D81-E9DB-4AE7-A65D-091AE39F9C1E}">
      <dsp:nvSpPr>
        <dsp:cNvPr id="0" name=""/>
        <dsp:cNvSpPr/>
      </dsp:nvSpPr>
      <dsp:spPr>
        <a:xfrm>
          <a:off x="1834517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 err="1"/>
            <a:t>不同技能</a:t>
          </a:r>
          <a:endParaRPr lang="en-US" sz="3200" kern="1200" dirty="0"/>
        </a:p>
      </dsp:txBody>
      <dsp:txXfrm>
        <a:off x="1834517" y="2545532"/>
        <a:ext cx="3148942" cy="1335915"/>
      </dsp:txXfrm>
    </dsp:sp>
    <dsp:sp modelId="{C905284B-12F6-4C82-88A2-97BB0293E607}">
      <dsp:nvSpPr>
        <dsp:cNvPr id="0" name=""/>
        <dsp:cNvSpPr/>
      </dsp:nvSpPr>
      <dsp:spPr>
        <a:xfrm>
          <a:off x="5532139" y="2545532"/>
          <a:ext cx="1335915" cy="1335915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3F98A6-DDD6-4698-9F92-C46927C22745}">
      <dsp:nvSpPr>
        <dsp:cNvPr id="0" name=""/>
        <dsp:cNvSpPr/>
      </dsp:nvSpPr>
      <dsp:spPr>
        <a:xfrm>
          <a:off x="5812681" y="2826074"/>
          <a:ext cx="774830" cy="77483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D78A65-FFE5-42C4-9C3C-BE1473EFF5B7}">
      <dsp:nvSpPr>
        <dsp:cNvPr id="0" name=""/>
        <dsp:cNvSpPr/>
      </dsp:nvSpPr>
      <dsp:spPr>
        <a:xfrm>
          <a:off x="7154322" y="2545532"/>
          <a:ext cx="3148942" cy="13359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不同領域</a:t>
          </a:r>
        </a:p>
      </dsp:txBody>
      <dsp:txXfrm>
        <a:off x="7154322" y="2545532"/>
        <a:ext cx="3148942" cy="13359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6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26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39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16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6228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053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888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81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1513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801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F61AA-5A98-4049-A93E-477E5505141A}" type="datetimeFigureOut">
              <a:rPr lang="en-US" smtClean="0"/>
              <a:t>11/12/20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75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47A131F-D5DE-41A5-B4CF-4F345319B40B}"/>
              </a:ext>
            </a:extLst>
          </p:cNvPr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3AF4666D-BD98-40A5-A75F-478B982010B2}"/>
              </a:ext>
            </a:extLst>
          </p:cNvPr>
          <p:cNvSpPr/>
          <p:nvPr/>
        </p:nvSpPr>
        <p:spPr>
          <a:xfrm rot="10800000">
            <a:off x="692844" y="-3086"/>
            <a:ext cx="1326111" cy="59760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8680585-71F9-4721-A998-4974171D2EB4}"/>
              </a:ext>
            </a:extLst>
          </p:cNvPr>
          <p:cNvSpPr/>
          <p:nvPr/>
        </p:nvSpPr>
        <p:spPr>
          <a:xfrm>
            <a:off x="10439256" y="6172200"/>
            <a:ext cx="1482102" cy="679363"/>
          </a:xfrm>
          <a:custGeom>
            <a:avLst/>
            <a:gdLst>
              <a:gd name="connsiteX0" fmla="*/ 741051 w 1482102"/>
              <a:gd name="connsiteY0" fmla="*/ 0 h 679363"/>
              <a:gd name="connsiteX1" fmla="*/ 1473822 w 1482102"/>
              <a:gd name="connsiteY1" fmla="*/ 597226 h 679363"/>
              <a:gd name="connsiteX2" fmla="*/ 1482102 w 1482102"/>
              <a:gd name="connsiteY2" fmla="*/ 679363 h 679363"/>
              <a:gd name="connsiteX3" fmla="*/ 0 w 1482102"/>
              <a:gd name="connsiteY3" fmla="*/ 679363 h 679363"/>
              <a:gd name="connsiteX4" fmla="*/ 8280 w 1482102"/>
              <a:gd name="connsiteY4" fmla="*/ 597226 h 679363"/>
              <a:gd name="connsiteX5" fmla="*/ 741051 w 1482102"/>
              <a:gd name="connsiteY5" fmla="*/ 0 h 6793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82102" h="679363">
                <a:moveTo>
                  <a:pt x="741051" y="0"/>
                </a:moveTo>
                <a:cubicBezTo>
                  <a:pt x="1102506" y="0"/>
                  <a:pt x="1404077" y="256390"/>
                  <a:pt x="1473822" y="597226"/>
                </a:cubicBezTo>
                <a:lnTo>
                  <a:pt x="1482102" y="679363"/>
                </a:lnTo>
                <a:lnTo>
                  <a:pt x="0" y="679363"/>
                </a:lnTo>
                <a:lnTo>
                  <a:pt x="8280" y="597226"/>
                </a:lnTo>
                <a:cubicBezTo>
                  <a:pt x="78025" y="256390"/>
                  <a:pt x="379596" y="0"/>
                  <a:pt x="74105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rPr>
              <a:t> 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2BC95C2-2EEC-4F59-ABA8-660B0D059CCF}"/>
              </a:ext>
            </a:extLst>
          </p:cNvPr>
          <p:cNvSpPr/>
          <p:nvPr/>
        </p:nvSpPr>
        <p:spPr>
          <a:xfrm>
            <a:off x="7977352" y="5197178"/>
            <a:ext cx="4211600" cy="1660822"/>
          </a:xfrm>
          <a:custGeom>
            <a:avLst/>
            <a:gdLst>
              <a:gd name="connsiteX0" fmla="*/ 4211600 w 4211600"/>
              <a:gd name="connsiteY0" fmla="*/ 0 h 1660822"/>
              <a:gd name="connsiteX1" fmla="*/ 4211600 w 4211600"/>
              <a:gd name="connsiteY1" fmla="*/ 58430 h 1660822"/>
              <a:gd name="connsiteX2" fmla="*/ 4136524 w 4211600"/>
              <a:gd name="connsiteY2" fmla="*/ 208808 h 1660822"/>
              <a:gd name="connsiteX3" fmla="*/ 3973354 w 4211600"/>
              <a:gd name="connsiteY3" fmla="*/ 437313 h 1660822"/>
              <a:gd name="connsiteX4" fmla="*/ 3884746 w 4211600"/>
              <a:gd name="connsiteY4" fmla="*/ 553613 h 1660822"/>
              <a:gd name="connsiteX5" fmla="*/ 3849435 w 4211600"/>
              <a:gd name="connsiteY5" fmla="*/ 603143 h 1660822"/>
              <a:gd name="connsiteX6" fmla="*/ 3661849 w 4211600"/>
              <a:gd name="connsiteY6" fmla="*/ 819075 h 1660822"/>
              <a:gd name="connsiteX7" fmla="*/ 3402589 w 4211600"/>
              <a:gd name="connsiteY7" fmla="*/ 952996 h 1660822"/>
              <a:gd name="connsiteX8" fmla="*/ 3130202 w 4211600"/>
              <a:gd name="connsiteY8" fmla="*/ 1023386 h 1660822"/>
              <a:gd name="connsiteX9" fmla="*/ 2914657 w 4211600"/>
              <a:gd name="connsiteY9" fmla="*/ 1068058 h 1660822"/>
              <a:gd name="connsiteX10" fmla="*/ 2582149 w 4211600"/>
              <a:gd name="connsiteY10" fmla="*/ 1138924 h 1660822"/>
              <a:gd name="connsiteX11" fmla="*/ 2483958 w 4211600"/>
              <a:gd name="connsiteY11" fmla="*/ 1162356 h 1660822"/>
              <a:gd name="connsiteX12" fmla="*/ 2123750 w 4211600"/>
              <a:gd name="connsiteY12" fmla="*/ 1238651 h 1660822"/>
              <a:gd name="connsiteX13" fmla="*/ 1761444 w 4211600"/>
              <a:gd name="connsiteY13" fmla="*/ 1273417 h 1660822"/>
              <a:gd name="connsiteX14" fmla="*/ 1608382 w 4211600"/>
              <a:gd name="connsiteY14" fmla="*/ 1284466 h 1660822"/>
              <a:gd name="connsiteX15" fmla="*/ 999942 w 4211600"/>
              <a:gd name="connsiteY15" fmla="*/ 1354284 h 1660822"/>
              <a:gd name="connsiteX16" fmla="*/ 484705 w 4211600"/>
              <a:gd name="connsiteY16" fmla="*/ 1450487 h 1660822"/>
              <a:gd name="connsiteX17" fmla="*/ 113310 w 4211600"/>
              <a:gd name="connsiteY17" fmla="*/ 1613700 h 1660822"/>
              <a:gd name="connsiteX18" fmla="*/ 39668 w 4211600"/>
              <a:gd name="connsiteY18" fmla="*/ 1660822 h 1660822"/>
              <a:gd name="connsiteX19" fmla="*/ 0 w 4211600"/>
              <a:gd name="connsiteY19" fmla="*/ 1660822 h 1660822"/>
              <a:gd name="connsiteX20" fmla="*/ 96701 w 4211600"/>
              <a:gd name="connsiteY20" fmla="*/ 1598934 h 1660822"/>
              <a:gd name="connsiteX21" fmla="*/ 474335 w 4211600"/>
              <a:gd name="connsiteY21" fmla="*/ 1433056 h 1660822"/>
              <a:gd name="connsiteX22" fmla="*/ 994299 w 4211600"/>
              <a:gd name="connsiteY22" fmla="*/ 1335806 h 1660822"/>
              <a:gd name="connsiteX23" fmla="*/ 1605231 w 4211600"/>
              <a:gd name="connsiteY23" fmla="*/ 1265702 h 1660822"/>
              <a:gd name="connsiteX24" fmla="*/ 1758819 w 4211600"/>
              <a:gd name="connsiteY24" fmla="*/ 1254558 h 1660822"/>
              <a:gd name="connsiteX25" fmla="*/ 2118106 w 4211600"/>
              <a:gd name="connsiteY25" fmla="*/ 1220077 h 1660822"/>
              <a:gd name="connsiteX26" fmla="*/ 2475557 w 4211600"/>
              <a:gd name="connsiteY26" fmla="*/ 1144353 h 1660822"/>
              <a:gd name="connsiteX27" fmla="*/ 2573878 w 4211600"/>
              <a:gd name="connsiteY27" fmla="*/ 1120827 h 1660822"/>
              <a:gd name="connsiteX28" fmla="*/ 2907437 w 4211600"/>
              <a:gd name="connsiteY28" fmla="*/ 1049675 h 1660822"/>
              <a:gd name="connsiteX29" fmla="*/ 3122589 w 4211600"/>
              <a:gd name="connsiteY29" fmla="*/ 1005098 h 1660822"/>
              <a:gd name="connsiteX30" fmla="*/ 3391169 w 4211600"/>
              <a:gd name="connsiteY30" fmla="*/ 935756 h 1660822"/>
              <a:gd name="connsiteX31" fmla="*/ 3642290 w 4211600"/>
              <a:gd name="connsiteY31" fmla="*/ 806216 h 1660822"/>
              <a:gd name="connsiteX32" fmla="*/ 3825937 w 4211600"/>
              <a:gd name="connsiteY32" fmla="*/ 594475 h 1660822"/>
              <a:gd name="connsiteX33" fmla="*/ 3861381 w 4211600"/>
              <a:gd name="connsiteY33" fmla="*/ 544755 h 1660822"/>
              <a:gd name="connsiteX34" fmla="*/ 3950381 w 4211600"/>
              <a:gd name="connsiteY34" fmla="*/ 427978 h 1660822"/>
              <a:gd name="connsiteX35" fmla="*/ 4112370 w 4211600"/>
              <a:gd name="connsiteY35" fmla="*/ 201378 h 1660822"/>
              <a:gd name="connsiteX36" fmla="*/ 4195989 w 4211600"/>
              <a:gd name="connsiteY36" fmla="*/ 33834 h 1660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4211600" h="1660822">
                <a:moveTo>
                  <a:pt x="4211600" y="0"/>
                </a:moveTo>
                <a:lnTo>
                  <a:pt x="4211600" y="58430"/>
                </a:lnTo>
                <a:lnTo>
                  <a:pt x="4136524" y="208808"/>
                </a:lnTo>
                <a:cubicBezTo>
                  <a:pt x="4089791" y="287770"/>
                  <a:pt x="4030588" y="363780"/>
                  <a:pt x="3973354" y="437313"/>
                </a:cubicBezTo>
                <a:cubicBezTo>
                  <a:pt x="3943819" y="475222"/>
                  <a:pt x="3913231" y="514465"/>
                  <a:pt x="3884746" y="553613"/>
                </a:cubicBezTo>
                <a:cubicBezTo>
                  <a:pt x="3872801" y="569996"/>
                  <a:pt x="3861119" y="586569"/>
                  <a:pt x="3849435" y="603143"/>
                </a:cubicBezTo>
                <a:cubicBezTo>
                  <a:pt x="3796665" y="678009"/>
                  <a:pt x="3742187" y="755352"/>
                  <a:pt x="3661849" y="819075"/>
                </a:cubicBezTo>
                <a:cubicBezTo>
                  <a:pt x="3596214" y="871176"/>
                  <a:pt x="3509050" y="916230"/>
                  <a:pt x="3402589" y="952996"/>
                </a:cubicBezTo>
                <a:cubicBezTo>
                  <a:pt x="3312406" y="984048"/>
                  <a:pt x="3215660" y="1005003"/>
                  <a:pt x="3130202" y="1023386"/>
                </a:cubicBezTo>
                <a:cubicBezTo>
                  <a:pt x="3058529" y="1038816"/>
                  <a:pt x="2985412" y="1053675"/>
                  <a:pt x="2914657" y="1068058"/>
                </a:cubicBezTo>
                <a:cubicBezTo>
                  <a:pt x="2805176" y="1090251"/>
                  <a:pt x="2692021" y="1113207"/>
                  <a:pt x="2582149" y="1138924"/>
                </a:cubicBezTo>
                <a:cubicBezTo>
                  <a:pt x="2549330" y="1146639"/>
                  <a:pt x="2516644" y="1154450"/>
                  <a:pt x="2483958" y="1162356"/>
                </a:cubicBezTo>
                <a:cubicBezTo>
                  <a:pt x="2367257" y="1190550"/>
                  <a:pt x="2246621" y="1219601"/>
                  <a:pt x="2123750" y="1238651"/>
                </a:cubicBezTo>
                <a:cubicBezTo>
                  <a:pt x="2004294" y="1257129"/>
                  <a:pt x="1880769" y="1265416"/>
                  <a:pt x="1761444" y="1273417"/>
                </a:cubicBezTo>
                <a:cubicBezTo>
                  <a:pt x="1711167" y="1276751"/>
                  <a:pt x="1659184" y="1280275"/>
                  <a:pt x="1608382" y="1284466"/>
                </a:cubicBezTo>
                <a:cubicBezTo>
                  <a:pt x="1408589" y="1300944"/>
                  <a:pt x="1214570" y="1325805"/>
                  <a:pt x="999942" y="1354284"/>
                </a:cubicBezTo>
                <a:cubicBezTo>
                  <a:pt x="826403" y="1377240"/>
                  <a:pt x="647744" y="1400957"/>
                  <a:pt x="484705" y="1450487"/>
                </a:cubicBezTo>
                <a:cubicBezTo>
                  <a:pt x="355831" y="1489635"/>
                  <a:pt x="231387" y="1544374"/>
                  <a:pt x="113310" y="1613700"/>
                </a:cubicBezTo>
                <a:lnTo>
                  <a:pt x="39668" y="1660822"/>
                </a:lnTo>
                <a:lnTo>
                  <a:pt x="0" y="1660822"/>
                </a:lnTo>
                <a:lnTo>
                  <a:pt x="96701" y="1598934"/>
                </a:lnTo>
                <a:cubicBezTo>
                  <a:pt x="216635" y="1528533"/>
                  <a:pt x="343196" y="1472919"/>
                  <a:pt x="474335" y="1433056"/>
                </a:cubicBezTo>
                <a:cubicBezTo>
                  <a:pt x="639999" y="1382669"/>
                  <a:pt x="820102" y="1358856"/>
                  <a:pt x="994299" y="1335806"/>
                </a:cubicBezTo>
                <a:cubicBezTo>
                  <a:pt x="1210239" y="1307231"/>
                  <a:pt x="1404650" y="1282275"/>
                  <a:pt x="1605231" y="1265702"/>
                </a:cubicBezTo>
                <a:cubicBezTo>
                  <a:pt x="1656428" y="1261511"/>
                  <a:pt x="1708411" y="1257987"/>
                  <a:pt x="1758819" y="1254558"/>
                </a:cubicBezTo>
                <a:cubicBezTo>
                  <a:pt x="1877487" y="1246557"/>
                  <a:pt x="2000094" y="1238365"/>
                  <a:pt x="2118106" y="1220077"/>
                </a:cubicBezTo>
                <a:cubicBezTo>
                  <a:pt x="2239531" y="1201313"/>
                  <a:pt x="2359513" y="1172357"/>
                  <a:pt x="2475557" y="1144353"/>
                </a:cubicBezTo>
                <a:cubicBezTo>
                  <a:pt x="2508243" y="1136448"/>
                  <a:pt x="2541060" y="1128542"/>
                  <a:pt x="2573878" y="1120827"/>
                </a:cubicBezTo>
                <a:cubicBezTo>
                  <a:pt x="2684276" y="1094919"/>
                  <a:pt x="2797694" y="1071963"/>
                  <a:pt x="2907437" y="1049675"/>
                </a:cubicBezTo>
                <a:cubicBezTo>
                  <a:pt x="2978061" y="1035387"/>
                  <a:pt x="3051178" y="1020528"/>
                  <a:pt x="3122589" y="1005098"/>
                </a:cubicBezTo>
                <a:cubicBezTo>
                  <a:pt x="3206997" y="986810"/>
                  <a:pt x="3302823" y="966141"/>
                  <a:pt x="3391169" y="935756"/>
                </a:cubicBezTo>
                <a:cubicBezTo>
                  <a:pt x="3494479" y="900132"/>
                  <a:pt x="3578886" y="856508"/>
                  <a:pt x="3642290" y="806216"/>
                </a:cubicBezTo>
                <a:cubicBezTo>
                  <a:pt x="3720133" y="744303"/>
                  <a:pt x="3773953" y="668103"/>
                  <a:pt x="3825937" y="594475"/>
                </a:cubicBezTo>
                <a:cubicBezTo>
                  <a:pt x="3837621" y="577902"/>
                  <a:pt x="3849435" y="561233"/>
                  <a:pt x="3861381" y="544755"/>
                </a:cubicBezTo>
                <a:cubicBezTo>
                  <a:pt x="3889997" y="505416"/>
                  <a:pt x="3920715" y="465983"/>
                  <a:pt x="3950381" y="427978"/>
                </a:cubicBezTo>
                <a:cubicBezTo>
                  <a:pt x="4007353" y="354921"/>
                  <a:pt x="4066163" y="279388"/>
                  <a:pt x="4112370" y="201378"/>
                </a:cubicBezTo>
                <a:cubicBezTo>
                  <a:pt x="4144662" y="146800"/>
                  <a:pt x="4170785" y="89364"/>
                  <a:pt x="4195989" y="3383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1" name="Graphic 141">
            <a:extLst>
              <a:ext uri="{FF2B5EF4-FFF2-40B4-BE49-F238E27FC236}">
                <a16:creationId xmlns:a16="http://schemas.microsoft.com/office/drawing/2014/main" id="{03E9870D-4BBA-43AF-8D44-BBADF020CFF6}"/>
              </a:ext>
            </a:extLst>
          </p:cNvPr>
          <p:cNvGrpSpPr/>
          <p:nvPr/>
        </p:nvGrpSpPr>
        <p:grpSpPr>
          <a:xfrm>
            <a:off x="10849" y="15178"/>
            <a:ext cx="2198951" cy="3331254"/>
            <a:chOff x="4473129" y="923925"/>
            <a:chExt cx="3308947" cy="5012817"/>
          </a:xfrm>
          <a:noFill/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34BC5055-C77D-43CD-BB1D-A77B6779CDAD}"/>
                </a:ext>
              </a:extLst>
            </p:cNvPr>
            <p:cNvSpPr/>
            <p:nvPr/>
          </p:nvSpPr>
          <p:spPr>
            <a:xfrm>
              <a:off x="4485988" y="924020"/>
              <a:ext cx="3296088" cy="5012722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DB12D0B8-9385-489A-85AE-3D14AD0BA2FC}"/>
                </a:ext>
              </a:extLst>
            </p:cNvPr>
            <p:cNvSpPr/>
            <p:nvPr/>
          </p:nvSpPr>
          <p:spPr>
            <a:xfrm>
              <a:off x="4473129" y="923925"/>
              <a:ext cx="2977477" cy="462714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158A14A-147E-4130-A5E2-38FD84B181AF}"/>
                </a:ext>
              </a:extLst>
            </p:cNvPr>
            <p:cNvSpPr/>
            <p:nvPr/>
          </p:nvSpPr>
          <p:spPr>
            <a:xfrm>
              <a:off x="4494561" y="923925"/>
              <a:ext cx="2356712" cy="4118991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75B8B1EB-5E2B-472C-AE60-2EC5961F16F9}"/>
                </a:ext>
              </a:extLst>
            </p:cNvPr>
            <p:cNvSpPr/>
            <p:nvPr/>
          </p:nvSpPr>
          <p:spPr>
            <a:xfrm>
              <a:off x="4473129" y="923925"/>
              <a:ext cx="2059193" cy="3980116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F5BD77-58D7-4B61-A666-1B4139A63A28}"/>
                </a:ext>
              </a:extLst>
            </p:cNvPr>
            <p:cNvSpPr/>
            <p:nvPr/>
          </p:nvSpPr>
          <p:spPr>
            <a:xfrm>
              <a:off x="4485131" y="1719357"/>
              <a:ext cx="743796" cy="2867501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5CBEC6B-EDB6-40B8-8771-E5AF41B8D698}"/>
                </a:ext>
              </a:extLst>
            </p:cNvPr>
            <p:cNvSpPr/>
            <p:nvPr/>
          </p:nvSpPr>
          <p:spPr>
            <a:xfrm>
              <a:off x="4473129" y="1912731"/>
              <a:ext cx="597294" cy="2543540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1BD0EE8-AA47-4044-9251-9F5A4B820120}"/>
                </a:ext>
              </a:extLst>
            </p:cNvPr>
            <p:cNvSpPr/>
            <p:nvPr/>
          </p:nvSpPr>
          <p:spPr>
            <a:xfrm>
              <a:off x="4491417" y="2227197"/>
              <a:ext cx="389425" cy="2011236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19" name="Graphic 157">
            <a:extLst>
              <a:ext uri="{FF2B5EF4-FFF2-40B4-BE49-F238E27FC236}">
                <a16:creationId xmlns:a16="http://schemas.microsoft.com/office/drawing/2014/main" id="{C3279E8D-2BAA-4CB1-834B-09FADD54DE56}"/>
              </a:ext>
            </a:extLst>
          </p:cNvPr>
          <p:cNvGrpSpPr/>
          <p:nvPr/>
        </p:nvGrpSpPr>
        <p:grpSpPr>
          <a:xfrm>
            <a:off x="8610600" y="3276600"/>
            <a:ext cx="3529260" cy="3581399"/>
            <a:chOff x="4114800" y="1423987"/>
            <a:chExt cx="3961542" cy="4007547"/>
          </a:xfrm>
          <a:noFill/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456F18E-4F61-486D-9CD6-65B30372C534}"/>
                </a:ext>
              </a:extLst>
            </p:cNvPr>
            <p:cNvSpPr/>
            <p:nvPr/>
          </p:nvSpPr>
          <p:spPr>
            <a:xfrm>
              <a:off x="4114800" y="1423987"/>
              <a:ext cx="3946874" cy="3989641"/>
            </a:xfrm>
            <a:custGeom>
              <a:avLst/>
              <a:gdLst>
                <a:gd name="connsiteX0" fmla="*/ 0 w 3946874"/>
                <a:gd name="connsiteY0" fmla="*/ 3989641 h 3989641"/>
                <a:gd name="connsiteX1" fmla="*/ 79439 w 3946874"/>
                <a:gd name="connsiteY1" fmla="*/ 3891153 h 3989641"/>
                <a:gd name="connsiteX2" fmla="*/ 297371 w 3946874"/>
                <a:gd name="connsiteY2" fmla="*/ 3626930 h 3989641"/>
                <a:gd name="connsiteX3" fmla="*/ 454343 w 3946874"/>
                <a:gd name="connsiteY3" fmla="*/ 3440335 h 3989641"/>
                <a:gd name="connsiteX4" fmla="*/ 622363 w 3946874"/>
                <a:gd name="connsiteY4" fmla="*/ 3290697 h 3989641"/>
                <a:gd name="connsiteX5" fmla="*/ 927068 w 3946874"/>
                <a:gd name="connsiteY5" fmla="*/ 3087434 h 3989641"/>
                <a:gd name="connsiteX6" fmla="*/ 1176338 w 3946874"/>
                <a:gd name="connsiteY6" fmla="*/ 2915603 h 3989641"/>
                <a:gd name="connsiteX7" fmla="*/ 1394270 w 3946874"/>
                <a:gd name="connsiteY7" fmla="*/ 2780729 h 3989641"/>
                <a:gd name="connsiteX8" fmla="*/ 1601057 w 3946874"/>
                <a:gd name="connsiteY8" fmla="*/ 2723483 h 3989641"/>
                <a:gd name="connsiteX9" fmla="*/ 1756220 w 3946874"/>
                <a:gd name="connsiteY9" fmla="*/ 2743772 h 3989641"/>
                <a:gd name="connsiteX10" fmla="*/ 1889189 w 3946874"/>
                <a:gd name="connsiteY10" fmla="*/ 2765965 h 3989641"/>
                <a:gd name="connsiteX11" fmla="*/ 2007394 w 3946874"/>
                <a:gd name="connsiteY11" fmla="*/ 2765965 h 3989641"/>
                <a:gd name="connsiteX12" fmla="*/ 2184654 w 3946874"/>
                <a:gd name="connsiteY12" fmla="*/ 2671763 h 3989641"/>
                <a:gd name="connsiteX13" fmla="*/ 2372773 w 3946874"/>
                <a:gd name="connsiteY13" fmla="*/ 2538984 h 3989641"/>
                <a:gd name="connsiteX14" fmla="*/ 2439543 w 3946874"/>
                <a:gd name="connsiteY14" fmla="*/ 2510504 h 3989641"/>
                <a:gd name="connsiteX15" fmla="*/ 2650617 w 3946874"/>
                <a:gd name="connsiteY15" fmla="*/ 2434781 h 3989641"/>
                <a:gd name="connsiteX16" fmla="*/ 2785110 w 3946874"/>
                <a:gd name="connsiteY16" fmla="*/ 2383060 h 3989641"/>
                <a:gd name="connsiteX17" fmla="*/ 2897315 w 3946874"/>
                <a:gd name="connsiteY17" fmla="*/ 2318861 h 3989641"/>
                <a:gd name="connsiteX18" fmla="*/ 2997994 w 3946874"/>
                <a:gd name="connsiteY18" fmla="*/ 2226183 h 3989641"/>
                <a:gd name="connsiteX19" fmla="*/ 3061240 w 3946874"/>
                <a:gd name="connsiteY19" fmla="*/ 2141506 h 3989641"/>
                <a:gd name="connsiteX20" fmla="*/ 3152108 w 3946874"/>
                <a:gd name="connsiteY20" fmla="*/ 2005203 h 3989641"/>
                <a:gd name="connsiteX21" fmla="*/ 3274124 w 3946874"/>
                <a:gd name="connsiteY21" fmla="*/ 1871567 h 3989641"/>
                <a:gd name="connsiteX22" fmla="*/ 3388138 w 3946874"/>
                <a:gd name="connsiteY22" fmla="*/ 1770888 h 3989641"/>
                <a:gd name="connsiteX23" fmla="*/ 3466529 w 3946874"/>
                <a:gd name="connsiteY23" fmla="*/ 1679162 h 3989641"/>
                <a:gd name="connsiteX24" fmla="*/ 3538633 w 3946874"/>
                <a:gd name="connsiteY24" fmla="*/ 1551718 h 3989641"/>
                <a:gd name="connsiteX25" fmla="*/ 3588544 w 3946874"/>
                <a:gd name="connsiteY25" fmla="*/ 1376172 h 3989641"/>
                <a:gd name="connsiteX26" fmla="*/ 3597402 w 3946874"/>
                <a:gd name="connsiteY26" fmla="*/ 1293305 h 3989641"/>
                <a:gd name="connsiteX27" fmla="*/ 3721227 w 3946874"/>
                <a:gd name="connsiteY27" fmla="*/ 880491 h 3989641"/>
                <a:gd name="connsiteX28" fmla="*/ 3761137 w 3946874"/>
                <a:gd name="connsiteY28" fmla="*/ 463677 h 3989641"/>
                <a:gd name="connsiteX29" fmla="*/ 3946874 w 3946874"/>
                <a:gd name="connsiteY29" fmla="*/ 0 h 3989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3946874" h="3989641">
                  <a:moveTo>
                    <a:pt x="0" y="3989641"/>
                  </a:moveTo>
                  <a:cubicBezTo>
                    <a:pt x="19050" y="3957257"/>
                    <a:pt x="50959" y="3916013"/>
                    <a:pt x="79439" y="3891153"/>
                  </a:cubicBezTo>
                  <a:cubicBezTo>
                    <a:pt x="165544" y="3815906"/>
                    <a:pt x="227933" y="3717989"/>
                    <a:pt x="297371" y="3626930"/>
                  </a:cubicBezTo>
                  <a:cubicBezTo>
                    <a:pt x="346615" y="3562255"/>
                    <a:pt x="398050" y="3499009"/>
                    <a:pt x="454343" y="3440335"/>
                  </a:cubicBezTo>
                  <a:cubicBezTo>
                    <a:pt x="506349" y="3386042"/>
                    <a:pt x="562642" y="3336227"/>
                    <a:pt x="622363" y="3290697"/>
                  </a:cubicBezTo>
                  <a:cubicBezTo>
                    <a:pt x="719519" y="3216688"/>
                    <a:pt x="824960" y="3154585"/>
                    <a:pt x="927068" y="3087434"/>
                  </a:cubicBezTo>
                  <a:cubicBezTo>
                    <a:pt x="1011365" y="3031998"/>
                    <a:pt x="1093565" y="2973324"/>
                    <a:pt x="1176338" y="2915603"/>
                  </a:cubicBezTo>
                  <a:cubicBezTo>
                    <a:pt x="1246537" y="2866644"/>
                    <a:pt x="1317308" y="2818066"/>
                    <a:pt x="1394270" y="2780729"/>
                  </a:cubicBezTo>
                  <a:cubicBezTo>
                    <a:pt x="1459421" y="2749106"/>
                    <a:pt x="1528763" y="2724436"/>
                    <a:pt x="1601057" y="2723483"/>
                  </a:cubicBezTo>
                  <a:cubicBezTo>
                    <a:pt x="1653350" y="2722721"/>
                    <a:pt x="1704785" y="2733485"/>
                    <a:pt x="1756220" y="2743772"/>
                  </a:cubicBezTo>
                  <a:cubicBezTo>
                    <a:pt x="1800320" y="2752630"/>
                    <a:pt x="1844612" y="2760250"/>
                    <a:pt x="1889189" y="2765965"/>
                  </a:cubicBezTo>
                  <a:cubicBezTo>
                    <a:pt x="1928622" y="2771013"/>
                    <a:pt x="1968437" y="2773299"/>
                    <a:pt x="2007394" y="2765965"/>
                  </a:cubicBezTo>
                  <a:cubicBezTo>
                    <a:pt x="2073878" y="2753487"/>
                    <a:pt x="2130647" y="2712911"/>
                    <a:pt x="2184654" y="2671763"/>
                  </a:cubicBezTo>
                  <a:cubicBezTo>
                    <a:pt x="2245900" y="2625090"/>
                    <a:pt x="2304002" y="2573465"/>
                    <a:pt x="2372773" y="2538984"/>
                  </a:cubicBezTo>
                  <a:cubicBezTo>
                    <a:pt x="2394395" y="2528126"/>
                    <a:pt x="2416874" y="2518982"/>
                    <a:pt x="2439543" y="2510504"/>
                  </a:cubicBezTo>
                  <a:cubicBezTo>
                    <a:pt x="2509552" y="2484215"/>
                    <a:pt x="2580037" y="2459450"/>
                    <a:pt x="2650617" y="2434781"/>
                  </a:cubicBezTo>
                  <a:cubicBezTo>
                    <a:pt x="2695956" y="2418874"/>
                    <a:pt x="2741295" y="2402872"/>
                    <a:pt x="2785110" y="2383060"/>
                  </a:cubicBezTo>
                  <a:cubicBezTo>
                    <a:pt x="2824448" y="2365248"/>
                    <a:pt x="2862358" y="2344198"/>
                    <a:pt x="2897315" y="2318861"/>
                  </a:cubicBezTo>
                  <a:cubicBezTo>
                    <a:pt x="2934367" y="2292096"/>
                    <a:pt x="2968085" y="2260854"/>
                    <a:pt x="2997994" y="2226183"/>
                  </a:cubicBezTo>
                  <a:cubicBezTo>
                    <a:pt x="3020949" y="2199513"/>
                    <a:pt x="3041714" y="2170938"/>
                    <a:pt x="3061240" y="2141506"/>
                  </a:cubicBezTo>
                  <a:cubicBezTo>
                    <a:pt x="3091529" y="2095976"/>
                    <a:pt x="3119533" y="2049018"/>
                    <a:pt x="3152108" y="2005203"/>
                  </a:cubicBezTo>
                  <a:cubicBezTo>
                    <a:pt x="3188113" y="1956626"/>
                    <a:pt x="3229261" y="1912144"/>
                    <a:pt x="3274124" y="1871567"/>
                  </a:cubicBezTo>
                  <a:cubicBezTo>
                    <a:pt x="3311747" y="1837563"/>
                    <a:pt x="3351848" y="1806321"/>
                    <a:pt x="3388138" y="1770888"/>
                  </a:cubicBezTo>
                  <a:cubicBezTo>
                    <a:pt x="3416999" y="1742694"/>
                    <a:pt x="3443002" y="1711833"/>
                    <a:pt x="3466529" y="1679162"/>
                  </a:cubicBezTo>
                  <a:cubicBezTo>
                    <a:pt x="3495008" y="1639348"/>
                    <a:pt x="3519392" y="1596771"/>
                    <a:pt x="3538633" y="1551718"/>
                  </a:cubicBezTo>
                  <a:cubicBezTo>
                    <a:pt x="3562731" y="1495616"/>
                    <a:pt x="3578924" y="1436465"/>
                    <a:pt x="3588544" y="1376172"/>
                  </a:cubicBezTo>
                  <a:cubicBezTo>
                    <a:pt x="3592925" y="1348740"/>
                    <a:pt x="3595688" y="1321022"/>
                    <a:pt x="3597402" y="1293305"/>
                  </a:cubicBezTo>
                  <a:cubicBezTo>
                    <a:pt x="3605974" y="1155859"/>
                    <a:pt x="3717703" y="1018127"/>
                    <a:pt x="3721227" y="880491"/>
                  </a:cubicBezTo>
                  <a:cubicBezTo>
                    <a:pt x="3724751" y="740855"/>
                    <a:pt x="3743135" y="602171"/>
                    <a:pt x="3761137" y="463677"/>
                  </a:cubicBezTo>
                  <a:cubicBezTo>
                    <a:pt x="3776186" y="347758"/>
                    <a:pt x="3934968" y="116205"/>
                    <a:pt x="3946874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18DDF45-08F0-46B6-A0B7-133735C94F47}"/>
                </a:ext>
              </a:extLst>
            </p:cNvPr>
            <p:cNvSpPr/>
            <p:nvPr/>
          </p:nvSpPr>
          <p:spPr>
            <a:xfrm>
              <a:off x="4395978" y="2441733"/>
              <a:ext cx="3665410" cy="2985611"/>
            </a:xfrm>
            <a:custGeom>
              <a:avLst/>
              <a:gdLst>
                <a:gd name="connsiteX0" fmla="*/ 0 w 3665410"/>
                <a:gd name="connsiteY0" fmla="*/ 2985611 h 2985611"/>
                <a:gd name="connsiteX1" fmla="*/ 166211 w 3665410"/>
                <a:gd name="connsiteY1" fmla="*/ 2699766 h 2985611"/>
                <a:gd name="connsiteX2" fmla="*/ 397002 w 3665410"/>
                <a:gd name="connsiteY2" fmla="*/ 2414969 h 2985611"/>
                <a:gd name="connsiteX3" fmla="*/ 620173 w 3665410"/>
                <a:gd name="connsiteY3" fmla="*/ 2237899 h 2985611"/>
                <a:gd name="connsiteX4" fmla="*/ 823341 w 3665410"/>
                <a:gd name="connsiteY4" fmla="*/ 2085499 h 2985611"/>
                <a:gd name="connsiteX5" fmla="*/ 1089565 w 3665410"/>
                <a:gd name="connsiteY5" fmla="*/ 1911477 h 2985611"/>
                <a:gd name="connsiteX6" fmla="*/ 1145000 w 3665410"/>
                <a:gd name="connsiteY6" fmla="*/ 1886807 h 2985611"/>
                <a:gd name="connsiteX7" fmla="*/ 1375791 w 3665410"/>
                <a:gd name="connsiteY7" fmla="*/ 1842135 h 2985611"/>
                <a:gd name="connsiteX8" fmla="*/ 1486567 w 3665410"/>
                <a:gd name="connsiteY8" fmla="*/ 1857566 h 2985611"/>
                <a:gd name="connsiteX9" fmla="*/ 1568101 w 3665410"/>
                <a:gd name="connsiteY9" fmla="*/ 1871377 h 2985611"/>
                <a:gd name="connsiteX10" fmla="*/ 1810607 w 3665410"/>
                <a:gd name="connsiteY10" fmla="*/ 1871377 h 2985611"/>
                <a:gd name="connsiteX11" fmla="*/ 1997964 w 3665410"/>
                <a:gd name="connsiteY11" fmla="*/ 1790605 h 2985611"/>
                <a:gd name="connsiteX12" fmla="*/ 2109883 w 3665410"/>
                <a:gd name="connsiteY12" fmla="*/ 1702784 h 2985611"/>
                <a:gd name="connsiteX13" fmla="*/ 2321433 w 3665410"/>
                <a:gd name="connsiteY13" fmla="*/ 1552384 h 2985611"/>
                <a:gd name="connsiteX14" fmla="*/ 2558891 w 3665410"/>
                <a:gd name="connsiteY14" fmla="*/ 1453420 h 2985611"/>
                <a:gd name="connsiteX15" fmla="*/ 2709767 w 3665410"/>
                <a:gd name="connsiteY15" fmla="*/ 1377887 h 2985611"/>
                <a:gd name="connsiteX16" fmla="*/ 2885408 w 3665410"/>
                <a:gd name="connsiteY16" fmla="*/ 1237393 h 2985611"/>
                <a:gd name="connsiteX17" fmla="*/ 3017711 w 3665410"/>
                <a:gd name="connsiteY17" fmla="*/ 1072229 h 2985611"/>
                <a:gd name="connsiteX18" fmla="*/ 3150680 w 3665410"/>
                <a:gd name="connsiteY18" fmla="*/ 921830 h 2985611"/>
                <a:gd name="connsiteX19" fmla="*/ 3255169 w 3665410"/>
                <a:gd name="connsiteY19" fmla="*/ 801815 h 2985611"/>
                <a:gd name="connsiteX20" fmla="*/ 3339275 w 3665410"/>
                <a:gd name="connsiteY20" fmla="*/ 694182 h 2985611"/>
                <a:gd name="connsiteX21" fmla="*/ 3409188 w 3665410"/>
                <a:gd name="connsiteY21" fmla="*/ 546926 h 2985611"/>
                <a:gd name="connsiteX22" fmla="*/ 3464243 w 3665410"/>
                <a:gd name="connsiteY22" fmla="*/ 347663 h 2985611"/>
                <a:gd name="connsiteX23" fmla="*/ 3665411 w 3665410"/>
                <a:gd name="connsiteY23" fmla="*/ 0 h 2985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665410" h="2985611">
                  <a:moveTo>
                    <a:pt x="0" y="2985611"/>
                  </a:moveTo>
                  <a:cubicBezTo>
                    <a:pt x="0" y="2985611"/>
                    <a:pt x="86773" y="2802827"/>
                    <a:pt x="166211" y="2699766"/>
                  </a:cubicBezTo>
                  <a:cubicBezTo>
                    <a:pt x="240983" y="2602706"/>
                    <a:pt x="309182" y="2500122"/>
                    <a:pt x="397002" y="2414969"/>
                  </a:cubicBezTo>
                  <a:cubicBezTo>
                    <a:pt x="465296" y="2348865"/>
                    <a:pt x="543592" y="2294477"/>
                    <a:pt x="620173" y="2237899"/>
                  </a:cubicBezTo>
                  <a:cubicBezTo>
                    <a:pt x="688277" y="2187607"/>
                    <a:pt x="755333" y="2135886"/>
                    <a:pt x="823341" y="2085499"/>
                  </a:cubicBezTo>
                  <a:cubicBezTo>
                    <a:pt x="908685" y="2022253"/>
                    <a:pt x="994791" y="1959197"/>
                    <a:pt x="1089565" y="1911477"/>
                  </a:cubicBezTo>
                  <a:cubicBezTo>
                    <a:pt x="1107662" y="1902428"/>
                    <a:pt x="1126141" y="1894141"/>
                    <a:pt x="1145000" y="1886807"/>
                  </a:cubicBezTo>
                  <a:cubicBezTo>
                    <a:pt x="1218819" y="1858232"/>
                    <a:pt x="1296924" y="1838611"/>
                    <a:pt x="1375791" y="1842135"/>
                  </a:cubicBezTo>
                  <a:cubicBezTo>
                    <a:pt x="1413129" y="1843754"/>
                    <a:pt x="1449896" y="1850422"/>
                    <a:pt x="1486567" y="1857566"/>
                  </a:cubicBezTo>
                  <a:cubicBezTo>
                    <a:pt x="1513618" y="1862804"/>
                    <a:pt x="1540859" y="1867376"/>
                    <a:pt x="1568101" y="1871377"/>
                  </a:cubicBezTo>
                  <a:cubicBezTo>
                    <a:pt x="1648778" y="1883188"/>
                    <a:pt x="1730978" y="1887665"/>
                    <a:pt x="1810607" y="1871377"/>
                  </a:cubicBezTo>
                  <a:cubicBezTo>
                    <a:pt x="1877854" y="1857661"/>
                    <a:pt x="1941100" y="1829086"/>
                    <a:pt x="1997964" y="1790605"/>
                  </a:cubicBezTo>
                  <a:cubicBezTo>
                    <a:pt x="2037302" y="1764030"/>
                    <a:pt x="2073497" y="1733264"/>
                    <a:pt x="2109883" y="1702784"/>
                  </a:cubicBezTo>
                  <a:cubicBezTo>
                    <a:pt x="2176367" y="1647063"/>
                    <a:pt x="2244852" y="1593151"/>
                    <a:pt x="2321433" y="1552384"/>
                  </a:cubicBezTo>
                  <a:cubicBezTo>
                    <a:pt x="2397157" y="1512094"/>
                    <a:pt x="2479548" y="1486281"/>
                    <a:pt x="2558891" y="1453420"/>
                  </a:cubicBezTo>
                  <a:cubicBezTo>
                    <a:pt x="2610898" y="1431798"/>
                    <a:pt x="2661571" y="1407033"/>
                    <a:pt x="2709767" y="1377887"/>
                  </a:cubicBezTo>
                  <a:cubicBezTo>
                    <a:pt x="2774252" y="1338929"/>
                    <a:pt x="2834069" y="1292447"/>
                    <a:pt x="2885408" y="1237393"/>
                  </a:cubicBezTo>
                  <a:cubicBezTo>
                    <a:pt x="2933605" y="1185767"/>
                    <a:pt x="2973324" y="1127093"/>
                    <a:pt x="3017711" y="1072229"/>
                  </a:cubicBezTo>
                  <a:cubicBezTo>
                    <a:pt x="3059811" y="1020223"/>
                    <a:pt x="3105912" y="971645"/>
                    <a:pt x="3150680" y="921830"/>
                  </a:cubicBezTo>
                  <a:cubicBezTo>
                    <a:pt x="3186113" y="882396"/>
                    <a:pt x="3220593" y="842010"/>
                    <a:pt x="3255169" y="801815"/>
                  </a:cubicBezTo>
                  <a:cubicBezTo>
                    <a:pt x="3284887" y="767239"/>
                    <a:pt x="3314605" y="732473"/>
                    <a:pt x="3339275" y="694182"/>
                  </a:cubicBezTo>
                  <a:cubicBezTo>
                    <a:pt x="3368707" y="648367"/>
                    <a:pt x="3390138" y="597980"/>
                    <a:pt x="3409188" y="546926"/>
                  </a:cubicBezTo>
                  <a:cubicBezTo>
                    <a:pt x="3433382" y="482156"/>
                    <a:pt x="3453384" y="415861"/>
                    <a:pt x="3464243" y="347663"/>
                  </a:cubicBezTo>
                  <a:cubicBezTo>
                    <a:pt x="3476244" y="272224"/>
                    <a:pt x="3661696" y="76295"/>
                    <a:pt x="366541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9D0CC0F-710D-43F4-BC86-763767420133}"/>
                </a:ext>
              </a:extLst>
            </p:cNvPr>
            <p:cNvSpPr/>
            <p:nvPr/>
          </p:nvSpPr>
          <p:spPr>
            <a:xfrm>
              <a:off x="7790402" y="5229700"/>
              <a:ext cx="285940" cy="199072"/>
            </a:xfrm>
            <a:custGeom>
              <a:avLst/>
              <a:gdLst>
                <a:gd name="connsiteX0" fmla="*/ 0 w 285940"/>
                <a:gd name="connsiteY0" fmla="*/ 199073 h 199072"/>
                <a:gd name="connsiteX1" fmla="*/ 285940 w 285940"/>
                <a:gd name="connsiteY1" fmla="*/ 0 h 19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85940" h="199072">
                  <a:moveTo>
                    <a:pt x="0" y="199073"/>
                  </a:moveTo>
                  <a:cubicBezTo>
                    <a:pt x="0" y="199073"/>
                    <a:pt x="242125" y="39243"/>
                    <a:pt x="28594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6FB36AB6-CB81-495A-8A33-C0BCE67D6F23}"/>
                </a:ext>
              </a:extLst>
            </p:cNvPr>
            <p:cNvSpPr/>
            <p:nvPr/>
          </p:nvSpPr>
          <p:spPr>
            <a:xfrm>
              <a:off x="7393114" y="5049773"/>
              <a:ext cx="655796" cy="381190"/>
            </a:xfrm>
            <a:custGeom>
              <a:avLst/>
              <a:gdLst>
                <a:gd name="connsiteX0" fmla="*/ 0 w 655796"/>
                <a:gd name="connsiteY0" fmla="*/ 381190 h 381190"/>
                <a:gd name="connsiteX1" fmla="*/ 655796 w 655796"/>
                <a:gd name="connsiteY1" fmla="*/ 0 h 381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55796" h="381190">
                  <a:moveTo>
                    <a:pt x="0" y="381190"/>
                  </a:moveTo>
                  <a:cubicBezTo>
                    <a:pt x="0" y="381190"/>
                    <a:pt x="461105" y="172117"/>
                    <a:pt x="65579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993F7E6-ABF6-482D-BEA5-B4E607DDB433}"/>
                </a:ext>
              </a:extLst>
            </p:cNvPr>
            <p:cNvSpPr/>
            <p:nvPr/>
          </p:nvSpPr>
          <p:spPr>
            <a:xfrm>
              <a:off x="5154072" y="3867816"/>
              <a:ext cx="2907315" cy="1544764"/>
            </a:xfrm>
            <a:custGeom>
              <a:avLst/>
              <a:gdLst>
                <a:gd name="connsiteX0" fmla="*/ 0 w 2907315"/>
                <a:gd name="connsiteY0" fmla="*/ 1544764 h 1544764"/>
                <a:gd name="connsiteX1" fmla="*/ 201644 w 2907315"/>
                <a:gd name="connsiteY1" fmla="*/ 1352550 h 1544764"/>
                <a:gd name="connsiteX2" fmla="*/ 423196 w 2907315"/>
                <a:gd name="connsiteY2" fmla="*/ 1196054 h 1544764"/>
                <a:gd name="connsiteX3" fmla="*/ 782193 w 2907315"/>
                <a:gd name="connsiteY3" fmla="*/ 1099947 h 1544764"/>
                <a:gd name="connsiteX4" fmla="*/ 1052513 w 2907315"/>
                <a:gd name="connsiteY4" fmla="*/ 1042321 h 1544764"/>
                <a:gd name="connsiteX5" fmla="*/ 1311783 w 2907315"/>
                <a:gd name="connsiteY5" fmla="*/ 1056037 h 1544764"/>
                <a:gd name="connsiteX6" fmla="*/ 1484662 w 2907315"/>
                <a:gd name="connsiteY6" fmla="*/ 1083469 h 1544764"/>
                <a:gd name="connsiteX7" fmla="*/ 1788224 w 2907315"/>
                <a:gd name="connsiteY7" fmla="*/ 1023080 h 1544764"/>
                <a:gd name="connsiteX8" fmla="*/ 2269045 w 2907315"/>
                <a:gd name="connsiteY8" fmla="*/ 734758 h 1544764"/>
                <a:gd name="connsiteX9" fmla="*/ 2534984 w 2907315"/>
                <a:gd name="connsiteY9" fmla="*/ 572738 h 1544764"/>
                <a:gd name="connsiteX10" fmla="*/ 2907316 w 2907315"/>
                <a:gd name="connsiteY10" fmla="*/ 0 h 1544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07315" h="1544764">
                  <a:moveTo>
                    <a:pt x="0" y="1544764"/>
                  </a:moveTo>
                  <a:cubicBezTo>
                    <a:pt x="0" y="1544764"/>
                    <a:pt x="98012" y="1443990"/>
                    <a:pt x="201644" y="1352550"/>
                  </a:cubicBezTo>
                  <a:cubicBezTo>
                    <a:pt x="271272" y="1291209"/>
                    <a:pt x="343662" y="1234249"/>
                    <a:pt x="423196" y="1196054"/>
                  </a:cubicBezTo>
                  <a:cubicBezTo>
                    <a:pt x="537591" y="1141095"/>
                    <a:pt x="661226" y="1127189"/>
                    <a:pt x="782193" y="1099947"/>
                  </a:cubicBezTo>
                  <a:cubicBezTo>
                    <a:pt x="872300" y="1079659"/>
                    <a:pt x="961358" y="1051370"/>
                    <a:pt x="1052513" y="1042321"/>
                  </a:cubicBezTo>
                  <a:cubicBezTo>
                    <a:pt x="1139000" y="1033653"/>
                    <a:pt x="1225868" y="1040321"/>
                    <a:pt x="1311783" y="1056037"/>
                  </a:cubicBezTo>
                  <a:cubicBezTo>
                    <a:pt x="1369314" y="1066609"/>
                    <a:pt x="1426559" y="1079373"/>
                    <a:pt x="1484662" y="1083469"/>
                  </a:cubicBezTo>
                  <a:cubicBezTo>
                    <a:pt x="1587913" y="1090803"/>
                    <a:pt x="1690402" y="1064800"/>
                    <a:pt x="1788224" y="1023080"/>
                  </a:cubicBezTo>
                  <a:cubicBezTo>
                    <a:pt x="1956721" y="951262"/>
                    <a:pt x="2106549" y="825722"/>
                    <a:pt x="2269045" y="734758"/>
                  </a:cubicBezTo>
                  <a:cubicBezTo>
                    <a:pt x="2359438" y="684181"/>
                    <a:pt x="2452497" y="640556"/>
                    <a:pt x="2534984" y="572738"/>
                  </a:cubicBezTo>
                  <a:cubicBezTo>
                    <a:pt x="2673001" y="459391"/>
                    <a:pt x="2847023" y="191453"/>
                    <a:pt x="2907316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CA0B097-C21A-40B4-95E4-2FFA9697F824}"/>
                </a:ext>
              </a:extLst>
            </p:cNvPr>
            <p:cNvSpPr/>
            <p:nvPr/>
          </p:nvSpPr>
          <p:spPr>
            <a:xfrm>
              <a:off x="4907946" y="3479100"/>
              <a:ext cx="3168300" cy="1952434"/>
            </a:xfrm>
            <a:custGeom>
              <a:avLst/>
              <a:gdLst>
                <a:gd name="connsiteX0" fmla="*/ 0 w 3168300"/>
                <a:gd name="connsiteY0" fmla="*/ 1952435 h 1952434"/>
                <a:gd name="connsiteX1" fmla="*/ 202121 w 3168300"/>
                <a:gd name="connsiteY1" fmla="*/ 1687068 h 1952434"/>
                <a:gd name="connsiteX2" fmla="*/ 545116 w 3168300"/>
                <a:gd name="connsiteY2" fmla="*/ 1450277 h 1952434"/>
                <a:gd name="connsiteX3" fmla="*/ 906780 w 3168300"/>
                <a:gd name="connsiteY3" fmla="*/ 1354455 h 1952434"/>
                <a:gd name="connsiteX4" fmla="*/ 1332262 w 3168300"/>
                <a:gd name="connsiteY4" fmla="*/ 1285304 h 1952434"/>
                <a:gd name="connsiteX5" fmla="*/ 1691259 w 3168300"/>
                <a:gd name="connsiteY5" fmla="*/ 1240060 h 1952434"/>
                <a:gd name="connsiteX6" fmla="*/ 2010346 w 3168300"/>
                <a:gd name="connsiteY6" fmla="*/ 1141667 h 1952434"/>
                <a:gd name="connsiteX7" fmla="*/ 2393252 w 3168300"/>
                <a:gd name="connsiteY7" fmla="*/ 1027271 h 1952434"/>
                <a:gd name="connsiteX8" fmla="*/ 2582037 w 3168300"/>
                <a:gd name="connsiteY8" fmla="*/ 958120 h 1952434"/>
                <a:gd name="connsiteX9" fmla="*/ 2760155 w 3168300"/>
                <a:gd name="connsiteY9" fmla="*/ 827723 h 1952434"/>
                <a:gd name="connsiteX10" fmla="*/ 2914364 w 3168300"/>
                <a:gd name="connsiteY10" fmla="*/ 567023 h 1952434"/>
                <a:gd name="connsiteX11" fmla="*/ 3168301 w 3168300"/>
                <a:gd name="connsiteY11" fmla="*/ 0 h 195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8300" h="1952434">
                  <a:moveTo>
                    <a:pt x="0" y="1952435"/>
                  </a:moveTo>
                  <a:cubicBezTo>
                    <a:pt x="0" y="1952435"/>
                    <a:pt x="91059" y="1796415"/>
                    <a:pt x="202121" y="1687068"/>
                  </a:cubicBezTo>
                  <a:cubicBezTo>
                    <a:pt x="301943" y="1588675"/>
                    <a:pt x="416528" y="1505617"/>
                    <a:pt x="545116" y="1450277"/>
                  </a:cubicBezTo>
                  <a:cubicBezTo>
                    <a:pt x="659987" y="1400747"/>
                    <a:pt x="783622" y="1377601"/>
                    <a:pt x="906780" y="1354455"/>
                  </a:cubicBezTo>
                  <a:cubicBezTo>
                    <a:pt x="1048036" y="1327976"/>
                    <a:pt x="1189482" y="1301972"/>
                    <a:pt x="1332262" y="1285304"/>
                  </a:cubicBezTo>
                  <a:cubicBezTo>
                    <a:pt x="1452182" y="1271302"/>
                    <a:pt x="1573340" y="1265873"/>
                    <a:pt x="1691259" y="1240060"/>
                  </a:cubicBezTo>
                  <a:cubicBezTo>
                    <a:pt x="1800035" y="1216247"/>
                    <a:pt x="1904619" y="1176718"/>
                    <a:pt x="2010346" y="1141667"/>
                  </a:cubicBezTo>
                  <a:cubicBezTo>
                    <a:pt x="2136743" y="1099661"/>
                    <a:pt x="2265902" y="1066229"/>
                    <a:pt x="2393252" y="1027271"/>
                  </a:cubicBezTo>
                  <a:cubicBezTo>
                    <a:pt x="2457450" y="1007650"/>
                    <a:pt x="2521744" y="987552"/>
                    <a:pt x="2582037" y="958120"/>
                  </a:cubicBezTo>
                  <a:cubicBezTo>
                    <a:pt x="2648807" y="925449"/>
                    <a:pt x="2710815" y="883349"/>
                    <a:pt x="2760155" y="827723"/>
                  </a:cubicBezTo>
                  <a:cubicBezTo>
                    <a:pt x="2827496" y="751904"/>
                    <a:pt x="2867978" y="657511"/>
                    <a:pt x="2914364" y="567023"/>
                  </a:cubicBezTo>
                  <a:cubicBezTo>
                    <a:pt x="2972753" y="453200"/>
                    <a:pt x="3119152" y="118015"/>
                    <a:pt x="316830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B2AF0F5-7EAA-4BAB-8DE2-D84E124170FA}"/>
                </a:ext>
              </a:extLst>
            </p:cNvPr>
            <p:cNvSpPr/>
            <p:nvPr/>
          </p:nvSpPr>
          <p:spPr>
            <a:xfrm>
              <a:off x="4704778" y="2976752"/>
              <a:ext cx="3356800" cy="2452020"/>
            </a:xfrm>
            <a:custGeom>
              <a:avLst/>
              <a:gdLst>
                <a:gd name="connsiteX0" fmla="*/ 0 w 3356800"/>
                <a:gd name="connsiteY0" fmla="*/ 2452021 h 2452020"/>
                <a:gd name="connsiteX1" fmla="*/ 130874 w 3356800"/>
                <a:gd name="connsiteY1" fmla="*/ 2247710 h 2452020"/>
                <a:gd name="connsiteX2" fmla="*/ 437197 w 3356800"/>
                <a:gd name="connsiteY2" fmla="*/ 1941195 h 2452020"/>
                <a:gd name="connsiteX3" fmla="*/ 737140 w 3356800"/>
                <a:gd name="connsiteY3" fmla="*/ 1736884 h 2452020"/>
                <a:gd name="connsiteX4" fmla="*/ 1031843 w 3356800"/>
                <a:gd name="connsiteY4" fmla="*/ 1685068 h 2452020"/>
                <a:gd name="connsiteX5" fmla="*/ 1287304 w 3356800"/>
                <a:gd name="connsiteY5" fmla="*/ 1655826 h 2452020"/>
                <a:gd name="connsiteX6" fmla="*/ 1471994 w 3356800"/>
                <a:gd name="connsiteY6" fmla="*/ 1634300 h 2452020"/>
                <a:gd name="connsiteX7" fmla="*/ 1898237 w 3356800"/>
                <a:gd name="connsiteY7" fmla="*/ 1512665 h 2452020"/>
                <a:gd name="connsiteX8" fmla="*/ 2229136 w 3356800"/>
                <a:gd name="connsiteY8" fmla="*/ 1355598 h 2452020"/>
                <a:gd name="connsiteX9" fmla="*/ 2512314 w 3356800"/>
                <a:gd name="connsiteY9" fmla="*/ 1238631 h 2452020"/>
                <a:gd name="connsiteX10" fmla="*/ 2758535 w 3356800"/>
                <a:gd name="connsiteY10" fmla="*/ 1096994 h 2452020"/>
                <a:gd name="connsiteX11" fmla="*/ 2935510 w 3356800"/>
                <a:gd name="connsiteY11" fmla="*/ 919925 h 2452020"/>
                <a:gd name="connsiteX12" fmla="*/ 3081719 w 3356800"/>
                <a:gd name="connsiteY12" fmla="*/ 687419 h 2452020"/>
                <a:gd name="connsiteX13" fmla="*/ 3356800 w 3356800"/>
                <a:gd name="connsiteY13" fmla="*/ 0 h 2452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56800" h="2452020">
                  <a:moveTo>
                    <a:pt x="0" y="2452021"/>
                  </a:moveTo>
                  <a:cubicBezTo>
                    <a:pt x="0" y="2452021"/>
                    <a:pt x="57150" y="2344198"/>
                    <a:pt x="130874" y="2247710"/>
                  </a:cubicBezTo>
                  <a:cubicBezTo>
                    <a:pt x="218694" y="2132648"/>
                    <a:pt x="328136" y="2036635"/>
                    <a:pt x="437197" y="1941195"/>
                  </a:cubicBezTo>
                  <a:cubicBezTo>
                    <a:pt x="529304" y="1860709"/>
                    <a:pt x="623030" y="1779556"/>
                    <a:pt x="737140" y="1736884"/>
                  </a:cubicBezTo>
                  <a:cubicBezTo>
                    <a:pt x="830866" y="1701736"/>
                    <a:pt x="932021" y="1695450"/>
                    <a:pt x="1031843" y="1685068"/>
                  </a:cubicBezTo>
                  <a:cubicBezTo>
                    <a:pt x="1117092" y="1676210"/>
                    <a:pt x="1202055" y="1665160"/>
                    <a:pt x="1287304" y="1655826"/>
                  </a:cubicBezTo>
                  <a:cubicBezTo>
                    <a:pt x="1348931" y="1649063"/>
                    <a:pt x="1410653" y="1643539"/>
                    <a:pt x="1471994" y="1634300"/>
                  </a:cubicBezTo>
                  <a:cubicBezTo>
                    <a:pt x="1618679" y="1612011"/>
                    <a:pt x="1761935" y="1571149"/>
                    <a:pt x="1898237" y="1512665"/>
                  </a:cubicBezTo>
                  <a:cubicBezTo>
                    <a:pt x="2010442" y="1464564"/>
                    <a:pt x="2117503" y="1405128"/>
                    <a:pt x="2229136" y="1355598"/>
                  </a:cubicBezTo>
                  <a:cubicBezTo>
                    <a:pt x="2322481" y="1314164"/>
                    <a:pt x="2418969" y="1280160"/>
                    <a:pt x="2512314" y="1238631"/>
                  </a:cubicBezTo>
                  <a:cubicBezTo>
                    <a:pt x="2599087" y="1199960"/>
                    <a:pt x="2683193" y="1154811"/>
                    <a:pt x="2758535" y="1096994"/>
                  </a:cubicBezTo>
                  <a:cubicBezTo>
                    <a:pt x="2825020" y="1046035"/>
                    <a:pt x="2883789" y="985837"/>
                    <a:pt x="2935510" y="919925"/>
                  </a:cubicBezTo>
                  <a:cubicBezTo>
                    <a:pt x="2992184" y="847725"/>
                    <a:pt x="3039904" y="769144"/>
                    <a:pt x="3081719" y="687419"/>
                  </a:cubicBezTo>
                  <a:cubicBezTo>
                    <a:pt x="3138297" y="576739"/>
                    <a:pt x="3314129" y="116776"/>
                    <a:pt x="3356800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75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0DAF61AA-5A98-4049-A93E-477E5505141A}" type="datetimeFigureOut">
              <a:rPr lang="en-US" smtClean="0"/>
              <a:pPr/>
              <a:t>11/12/20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900" kern="1200" cap="all" spc="200" dirty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900" kern="1200" cap="all" spc="200" smtClean="0">
                <a:solidFill>
                  <a:schemeClr val="accent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73B850FF-6169-4056-8077-06FFA93A536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141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Char char="+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Char char="+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jpg"/><Relationship Id="rId4" Type="http://schemas.openxmlformats.org/officeDocument/2006/relationships/image" Target="../media/image32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hyperlink" Target="https://technews.tw/2020/10/15/english-chinese-translation-of-apple-iphone-12-series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sb.gov.hk/tc_chi/grade/ol/1473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svg"/><Relationship Id="rId3" Type="http://schemas.openxmlformats.org/officeDocument/2006/relationships/diagramLayout" Target="../diagrams/layout7.xml"/><Relationship Id="rId7" Type="http://schemas.openxmlformats.org/officeDocument/2006/relationships/image" Target="../media/image55.pn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imdzi.com/" TargetMode="External"/><Relationship Id="rId2" Type="http://schemas.openxmlformats.org/officeDocument/2006/relationships/hyperlink" Target="https://www.gala-global.or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medium.com/%E7%BF%BB%E8%AD%AF%E6%9F%91%E4%BB%94%E5%BA%9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9.sv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sv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174801-1395-44C5-9B00-CCAC45C056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FAFB-BCE1-4BEC-82FB-D574234DEF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99A87B6-0764-47AD-BF24-B54A16F944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0E14B7-3770-407C-A359-030533E14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F5BFEC0-D7AC-4F30-9697-1A7804BE7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47A7E9-69C2-466A-8E0A-1E82502C74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7B64B2C-0074-40A5-AD7B-10234F3673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4EAC4AF-90F7-4D5B-9D52-8B5CC855BC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FC772208-699E-460A-B31E-D49D3EFE3E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99AB563-7EE7-4EB1-A6C7-E885E47748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A4ABF96-0400-4F13-B053-5AB9AB2902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1CFE40A-BF91-4249-8E39-6ECAC7AD68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5653" y="744909"/>
            <a:ext cx="4798447" cy="3155419"/>
          </a:xfrm>
        </p:spPr>
        <p:txBody>
          <a:bodyPr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zh-TW" altLang="en-US" sz="4000" b="1" dirty="0"/>
              <a:t>翻譯・創譯・撰寫・編輯</a:t>
            </a:r>
            <a:r>
              <a:rPr lang="en-US" altLang="zh-TW" sz="4000" b="1" dirty="0"/>
              <a:t>︰</a:t>
            </a:r>
            <a:br>
              <a:rPr lang="en-US" altLang="zh-TW" sz="4000" b="1" dirty="0"/>
            </a:br>
            <a:r>
              <a:rPr lang="zh-TW" altLang="en-US" sz="4000" b="1" dirty="0"/>
              <a:t>千變萬化的語言服務行業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ABC4D7-C1B7-B546-A7D6-F09BDF6F72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12785" y="4074784"/>
            <a:ext cx="4798446" cy="2054306"/>
          </a:xfrm>
        </p:spPr>
        <p:txBody>
          <a:bodyPr anchor="t">
            <a:normAutofit/>
          </a:bodyPr>
          <a:lstStyle/>
          <a:p>
            <a:pPr algn="l"/>
            <a:r>
              <a:rPr lang="en-US" sz="2200" dirty="0" err="1"/>
              <a:t>蕭世昌</a:t>
            </a:r>
            <a:endParaRPr lang="en-US" sz="2200" dirty="0"/>
          </a:p>
          <a:p>
            <a:pPr algn="l"/>
            <a:r>
              <a:rPr lang="en-US" sz="2200" dirty="0" err="1"/>
              <a:t>香港恒生大學翻譯及外語學院</a:t>
            </a:r>
            <a:endParaRPr lang="en-US" sz="2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ABB0AF-4ADE-493C-9725-B47A2652BE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651" r="1790"/>
          <a:stretch/>
        </p:blipFill>
        <p:spPr>
          <a:xfrm>
            <a:off x="5996628" y="10"/>
            <a:ext cx="6195372" cy="6857990"/>
          </a:xfrm>
          <a:prstGeom prst="rect">
            <a:avLst/>
          </a:prstGeom>
        </p:spPr>
      </p:pic>
      <p:grpSp>
        <p:nvGrpSpPr>
          <p:cNvPr id="23" name="Cross">
            <a:extLst>
              <a:ext uri="{FF2B5EF4-FFF2-40B4-BE49-F238E27FC236}">
                <a16:creationId xmlns:a16="http://schemas.microsoft.com/office/drawing/2014/main" id="{5C0E6139-8A19-4905-87E2-E547D7B7F1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7192" y="3369564"/>
            <a:ext cx="118872" cy="118872"/>
            <a:chOff x="1175347" y="3733800"/>
            <a:chExt cx="118872" cy="118872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C05FFBD-B86A-4BD3-A147-FA95CE03CF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234783" y="3733800"/>
              <a:ext cx="0" cy="118872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EB69F8B1-78FB-4562-8A0D-8D29636755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1175347" y="3793236"/>
              <a:ext cx="118872" cy="0"/>
            </a:xfrm>
            <a:prstGeom prst="line">
              <a:avLst/>
            </a:prstGeom>
            <a:ln w="12700">
              <a:solidFill>
                <a:schemeClr val="accent5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EE8A2E90-75F0-4F59-AE03-FE737F410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8" name="Graphic 157">
              <a:extLst>
                <a:ext uri="{FF2B5EF4-FFF2-40B4-BE49-F238E27FC236}">
                  <a16:creationId xmlns:a16="http://schemas.microsoft.com/office/drawing/2014/main" id="{291613E8-1172-4437-97E9-F15A29564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CE1404A3-DA0A-451F-80F9-341A40010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6D9F30DE-11BA-476B-B25D-CED39DBB6A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253755C4-9D54-4D38-856A-7D1D31BC46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F2D176F7-5471-4C65-B496-F05544AF3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E3541E62-142A-4078-8B35-723AF8B137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2037584-8C21-4B8F-9EC5-5F978F32ED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18287BF-F368-4F91-A36C-A729B478E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54A80ED-1507-4424-AE0D-E8B52DAC01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1936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45" name="Top left">
            <a:extLst>
              <a:ext uri="{FF2B5EF4-FFF2-40B4-BE49-F238E27FC236}">
                <a16:creationId xmlns:a16="http://schemas.microsoft.com/office/drawing/2014/main" id="{398EE30F-941C-4928-A9EA-DE18383D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3ED6BC8-03E9-45C8-9793-4536547E5D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582FF741-5580-456D-B22C-4CEBC1E7C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2487537-6E81-477D-82FA-782055A085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36FAFBBD-2655-4CFE-8223-2C0EBC3E84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8F0CDA5D-C909-43A7-87CC-B12F7CABE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D651CAB-D385-4548-90B5-BA35DD503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B692FEE-2DC5-4158-97A2-529537AFDB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8B3E365E-F509-4669-BAC8-8F1C2BA290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126418" cy="1664573"/>
          </a:xfrm>
        </p:spPr>
        <p:txBody>
          <a:bodyPr>
            <a:normAutofit/>
          </a:bodyPr>
          <a:lstStyle/>
          <a:p>
            <a:r>
              <a:rPr lang="en-HK" b="1" dirty="0" err="1"/>
              <a:t>本地化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384474"/>
            <a:ext cx="5126088" cy="3728613"/>
          </a:xfrm>
        </p:spPr>
        <p:txBody>
          <a:bodyPr>
            <a:normAutofit/>
          </a:bodyPr>
          <a:lstStyle/>
          <a:p>
            <a:r>
              <a:rPr lang="en-HK" sz="3200" dirty="0" err="1"/>
              <a:t>軟件</a:t>
            </a:r>
            <a:endParaRPr lang="en-HK" sz="3200" dirty="0"/>
          </a:p>
          <a:p>
            <a:r>
              <a:rPr lang="en-HK" sz="3200" dirty="0" err="1"/>
              <a:t>網頁</a:t>
            </a:r>
            <a:endParaRPr lang="en-HK" sz="3200" dirty="0"/>
          </a:p>
          <a:p>
            <a:r>
              <a:rPr lang="en-HK" sz="3200" dirty="0"/>
              <a:t>App</a:t>
            </a:r>
          </a:p>
          <a:p>
            <a:r>
              <a:rPr lang="en-HK" sz="3200" dirty="0" err="1"/>
              <a:t>遊戲</a:t>
            </a:r>
            <a:endParaRPr lang="en-US" sz="3200" dirty="0"/>
          </a:p>
        </p:txBody>
      </p:sp>
      <p:grpSp>
        <p:nvGrpSpPr>
          <p:cNvPr id="55" name="Bottom Right">
            <a:extLst>
              <a:ext uri="{FF2B5EF4-FFF2-40B4-BE49-F238E27FC236}">
                <a16:creationId xmlns:a16="http://schemas.microsoft.com/office/drawing/2014/main" id="{DCD04131-B53A-4D47-B7F0-6DD3F1AD36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56" name="Graphic 157">
              <a:extLst>
                <a:ext uri="{FF2B5EF4-FFF2-40B4-BE49-F238E27FC236}">
                  <a16:creationId xmlns:a16="http://schemas.microsoft.com/office/drawing/2014/main" id="{1C1A6B21-B85E-4016-8535-C24A8EA6C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46DB18DB-7977-4DC1-B3A5-D0BF05DF12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31D90B9A-4DF8-4C8B-94CF-884EEC0E98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6EA516E-5483-4601-9DD1-C50C4072B1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41EA0A8E-9BA9-4632-A79D-DC623B8AEA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61DEC794-1A8E-4EA3-9651-468066B3E0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71F0DD35-7C11-4064-A11A-9A5EF15BF8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035EE0A-0323-443B-87F8-14E274DFB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A5113FD-9A0E-41CE-A5AE-7BC75E9CCE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pic>
        <p:nvPicPr>
          <p:cNvPr id="36" name="Picture 35" descr="A desk with a computer sitting on top of a table&#10;&#10;Description automatically generated">
            <a:extLst>
              <a:ext uri="{FF2B5EF4-FFF2-40B4-BE49-F238E27FC236}">
                <a16:creationId xmlns:a16="http://schemas.microsoft.com/office/drawing/2014/main" id="{49041A53-93F1-C24C-BAAD-A04006C05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403" r="5846" b="-1"/>
          <a:stretch/>
        </p:blipFill>
        <p:spPr>
          <a:xfrm>
            <a:off x="6710727" y="939436"/>
            <a:ext cx="2406484" cy="2406484"/>
          </a:xfrm>
          <a:custGeom>
            <a:avLst/>
            <a:gdLst/>
            <a:ahLst/>
            <a:cxnLst/>
            <a:rect l="l" t="t" r="r" b="b"/>
            <a:pathLst>
              <a:path w="2406484" h="2406484">
                <a:moveTo>
                  <a:pt x="2406484" y="0"/>
                </a:moveTo>
                <a:lnTo>
                  <a:pt x="2406484" y="2406484"/>
                </a:lnTo>
                <a:lnTo>
                  <a:pt x="0" y="2406484"/>
                </a:lnTo>
                <a:cubicBezTo>
                  <a:pt x="0" y="1077435"/>
                  <a:pt x="1077435" y="0"/>
                  <a:pt x="2406484" y="0"/>
                </a:cubicBezTo>
                <a:close/>
              </a:path>
            </a:pathLst>
          </a:custGeom>
        </p:spPr>
      </p:pic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830F46B-4B40-B44C-ADA1-33FAA2B87D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18" r="16733" b="2"/>
          <a:stretch/>
        </p:blipFill>
        <p:spPr>
          <a:xfrm>
            <a:off x="9244934" y="920814"/>
            <a:ext cx="2410165" cy="2410165"/>
          </a:xfrm>
          <a:custGeom>
            <a:avLst/>
            <a:gdLst/>
            <a:ahLst/>
            <a:cxnLst/>
            <a:rect l="l" t="t" r="r" b="b"/>
            <a:pathLst>
              <a:path w="2249424" h="2249424">
                <a:moveTo>
                  <a:pt x="0" y="0"/>
                </a:moveTo>
                <a:cubicBezTo>
                  <a:pt x="1242308" y="0"/>
                  <a:pt x="2249424" y="1007116"/>
                  <a:pt x="2249424" y="2249424"/>
                </a:cubicBezTo>
                <a:lnTo>
                  <a:pt x="0" y="2249424"/>
                </a:lnTo>
                <a:close/>
              </a:path>
            </a:pathLst>
          </a:custGeom>
        </p:spPr>
      </p:pic>
      <p:pic>
        <p:nvPicPr>
          <p:cNvPr id="5" name="Picture 4" descr="A group of people sitting at a desk in front of a television&#10;&#10;Description automatically generated">
            <a:extLst>
              <a:ext uri="{FF2B5EF4-FFF2-40B4-BE49-F238E27FC236}">
                <a16:creationId xmlns:a16="http://schemas.microsoft.com/office/drawing/2014/main" id="{983FF35A-72D6-0044-8D79-6FCA1765F36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02" r="31649" b="2"/>
          <a:stretch/>
        </p:blipFill>
        <p:spPr>
          <a:xfrm>
            <a:off x="6707046" y="3473248"/>
            <a:ext cx="2410165" cy="2410165"/>
          </a:xfrm>
          <a:custGeom>
            <a:avLst/>
            <a:gdLst/>
            <a:ahLst/>
            <a:cxnLst/>
            <a:rect l="l" t="t" r="r" b="b"/>
            <a:pathLst>
              <a:path w="2445279" h="2445279">
                <a:moveTo>
                  <a:pt x="0" y="0"/>
                </a:moveTo>
                <a:lnTo>
                  <a:pt x="2445279" y="0"/>
                </a:lnTo>
                <a:lnTo>
                  <a:pt x="2445279" y="2445279"/>
                </a:lnTo>
                <a:cubicBezTo>
                  <a:pt x="1094805" y="2445279"/>
                  <a:pt x="0" y="1350475"/>
                  <a:pt x="0" y="0"/>
                </a:cubicBezTo>
                <a:close/>
              </a:path>
            </a:pathLst>
          </a:custGeom>
        </p:spPr>
      </p:pic>
      <p:pic>
        <p:nvPicPr>
          <p:cNvPr id="11" name="Picture 10" descr="A group of people sitting at a table using a computer&#10;&#10;Description automatically generated">
            <a:extLst>
              <a:ext uri="{FF2B5EF4-FFF2-40B4-BE49-F238E27FC236}">
                <a16:creationId xmlns:a16="http://schemas.microsoft.com/office/drawing/2014/main" id="{CFA25A3B-B077-0344-9824-B7AF4D4976A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3398" r="1" b="1"/>
          <a:stretch/>
        </p:blipFill>
        <p:spPr>
          <a:xfrm>
            <a:off x="9244934" y="3471384"/>
            <a:ext cx="2410165" cy="2406483"/>
          </a:xfrm>
          <a:custGeom>
            <a:avLst/>
            <a:gdLst/>
            <a:ahLst/>
            <a:cxnLst/>
            <a:rect l="l" t="t" r="r" b="b"/>
            <a:pathLst>
              <a:path w="2249424" h="2245988">
                <a:moveTo>
                  <a:pt x="0" y="0"/>
                </a:moveTo>
                <a:lnTo>
                  <a:pt x="2249424" y="0"/>
                </a:lnTo>
                <a:cubicBezTo>
                  <a:pt x="2249424" y="1240410"/>
                  <a:pt x="1242308" y="2245988"/>
                  <a:pt x="0" y="2245988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33298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 err="1"/>
              <a:t>編譯</a:t>
            </a:r>
            <a:r>
              <a:rPr lang="en-US" altLang="zh-TW" b="1" dirty="0"/>
              <a:t>/</a:t>
            </a:r>
            <a:r>
              <a:rPr lang="zh-TW" altLang="en-US" b="1" dirty="0"/>
              <a:t>改編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HK" dirty="0"/>
          </a:p>
          <a:p>
            <a:endParaRPr lang="en-US" dirty="0"/>
          </a:p>
        </p:txBody>
      </p:sp>
      <p:pic>
        <p:nvPicPr>
          <p:cNvPr id="6" name="Picture 5" descr="A picture containing indoor, bunch, different, filled&#10;&#10;Description automatically generated">
            <a:extLst>
              <a:ext uri="{FF2B5EF4-FFF2-40B4-BE49-F238E27FC236}">
                <a16:creationId xmlns:a16="http://schemas.microsoft.com/office/drawing/2014/main" id="{DE055FC6-39BE-BF4F-812E-B80C63AAA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713" y="1690688"/>
            <a:ext cx="6244573" cy="431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6437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7" name="Top left">
            <a:extLst>
              <a:ext uri="{FF2B5EF4-FFF2-40B4-BE49-F238E27FC236}">
                <a16:creationId xmlns:a16="http://schemas.microsoft.com/office/drawing/2014/main" id="{34B438D8-EF7C-445C-8B7F-953BEB1BC1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FE087E2-E4B7-42FA-A441-7EDEE41B00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61B2EF2-665F-429A-9CFB-08C14FAC99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B0B1C71-6C49-4F64-8859-9CC59D7D9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6BBF9FA-27D4-45DF-8D9C-623EA4106A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F2F0D01-71CB-4693-A192-5BA045A5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740E1FB-ACD1-41FC-9828-9B5D2CAA77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2BABC85-DC43-42B8-8AAA-9198D7A62D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48F9955-240E-4180-81B8-5909B1A91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8369" cy="2236864"/>
          </a:xfrm>
        </p:spPr>
        <p:txBody>
          <a:bodyPr>
            <a:normAutofit/>
          </a:bodyPr>
          <a:lstStyle/>
          <a:p>
            <a:r>
              <a:rPr lang="en-HK" b="1" dirty="0" err="1"/>
              <a:t>創譯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6" y="2955401"/>
            <a:ext cx="3988112" cy="3157686"/>
          </a:xfrm>
        </p:spPr>
        <p:txBody>
          <a:bodyPr>
            <a:normAutofit fontScale="92500" lnSpcReduction="10000"/>
          </a:bodyPr>
          <a:lstStyle/>
          <a:p>
            <a:r>
              <a:rPr lang="en-HK" sz="3200" dirty="0" err="1"/>
              <a:t>例子</a:t>
            </a:r>
            <a:r>
              <a:rPr lang="zh-TW" altLang="en-US" sz="3200" dirty="0"/>
              <a:t>：</a:t>
            </a:r>
            <a:r>
              <a:rPr lang="en-HK" sz="3200" dirty="0" err="1"/>
              <a:t>廣告文案</a:t>
            </a:r>
            <a:endParaRPr lang="en-HK" sz="3200" dirty="0"/>
          </a:p>
          <a:p>
            <a:r>
              <a:rPr lang="en-US" sz="3200" dirty="0">
                <a:hlinkClick r:id="rId2"/>
              </a:rPr>
              <a:t>https://technews.tw/2020/10/15/english-chinese-translation-of-apple-iphone-12-series/</a:t>
            </a:r>
            <a:endParaRPr lang="en-US" sz="3200" dirty="0"/>
          </a:p>
        </p:txBody>
      </p:sp>
      <p:pic>
        <p:nvPicPr>
          <p:cNvPr id="8" name="Picture 7" descr="A picture containing computer, kitchen, table, person&#10;&#10;Description automatically generated">
            <a:extLst>
              <a:ext uri="{FF2B5EF4-FFF2-40B4-BE49-F238E27FC236}">
                <a16:creationId xmlns:a16="http://schemas.microsoft.com/office/drawing/2014/main" id="{1B300F68-D6F3-BD4E-9109-319C6D63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2903" y="2061111"/>
            <a:ext cx="5607892" cy="2397373"/>
          </a:xfrm>
          <a:prstGeom prst="rect">
            <a:avLst/>
          </a:prstGeom>
        </p:spPr>
      </p:pic>
      <p:grpSp>
        <p:nvGrpSpPr>
          <p:cNvPr id="27" name="Bottom Right">
            <a:extLst>
              <a:ext uri="{FF2B5EF4-FFF2-40B4-BE49-F238E27FC236}">
                <a16:creationId xmlns:a16="http://schemas.microsoft.com/office/drawing/2014/main" id="{284021E3-6F46-410C-BF43-B2DED73655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48AF179-3265-4A10-A62C-92B7E186C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29" name="Graphic 157">
              <a:extLst>
                <a:ext uri="{FF2B5EF4-FFF2-40B4-BE49-F238E27FC236}">
                  <a16:creationId xmlns:a16="http://schemas.microsoft.com/office/drawing/2014/main" id="{30DF5C12-B34D-4E70-8FD0-D98069994E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589785B-0300-4D1C-BEFB-DCA5AA0450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F41DF3E-3189-428F-B4FE-AACA351306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7C51D846-61EF-4EB5-BE03-65A572A2EA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C5417C86-AA6B-4AD4-BD75-694E8E073E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51D5067E-85F6-4202-AFB5-41F9C9EA74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A9598395-257E-4B18-949B-50F109866B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9DDA522-37EB-48B3-9B62-748F75D36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B9D8F012-98AD-4320-BA44-DE1CE4E4D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992262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 anchor="t">
            <a:normAutofit/>
          </a:bodyPr>
          <a:lstStyle/>
          <a:p>
            <a:r>
              <a:rPr lang="en-HK" b="1" dirty="0" err="1"/>
              <a:t>撰寫</a:t>
            </a:r>
            <a:endParaRPr lang="en-US" b="1" dirty="0"/>
          </a:p>
        </p:txBody>
      </p:sp>
      <p:graphicFrame>
        <p:nvGraphicFramePr>
          <p:cNvPr id="54" name="Content Placeholder 2">
            <a:extLst>
              <a:ext uri="{FF2B5EF4-FFF2-40B4-BE49-F238E27FC236}">
                <a16:creationId xmlns:a16="http://schemas.microsoft.com/office/drawing/2014/main" id="{CE2170AC-3FF6-4C52-9BDF-C6A3A4E09F7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043758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5973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30A42002-F4C3-48CA-8FB8-3B190A30A4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5EFB581-2DAB-4239-A436-8EF28EBDAA6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4AD1AC26-DA76-4090-8F49-54FC53F36A3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E3610F62-39B6-4E1F-A4EF-DD17F95608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22020D4-F7A9-4B90-B5F5-1401F257BE8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767502C4-B245-4010-A29F-F5BCCD5314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BAB1572A-E3CA-44C4-9378-FCFDE844C5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DC0261A4-6670-4712-BB42-92F5EBB894D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graphicEl>
                                              <a:dgm id="{BD22840F-9625-4B40-B5A9-B72FD45611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4" grpId="0">
        <p:bldSub>
          <a:bldDgm bld="one"/>
        </p:bldSub>
      </p:bldGraphic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其他語言服務</a:t>
            </a:r>
            <a:endParaRPr lang="en-US" b="1" dirty="0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E12BE50-A470-4CA1-B657-B8B1F1A96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4029816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3688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b="1" dirty="0" err="1"/>
              <a:t>技術開發</a:t>
            </a:r>
            <a:endParaRPr lang="en-US" b="1" dirty="0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C696BCEE-F22D-4F68-ABEC-FAD613E7B0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41002662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2587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1695614-0C90-4C23-A5A8-B310001733B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2B6B124-EE19-4522-86A3-40538CB2602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2981908-541F-4C77-8A6B-06457AC0D73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25A20E0-9A03-4417-B5A4-CF4AD9762E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F319FDE-FDA3-40DA-B1FE-51F572ABA9D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D1B8A35-B938-43B5-997B-81099B708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964C45-7625-47A4-A2E3-266DFDB4D9A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1025C0-1F52-4DD2-BC1F-D667AD3E93B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B1A380-F604-4074-8E27-24B53678C5F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9C6A6A21-4C17-4D70-902F-4297639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680322C-01BD-4DDE-8667-A1C82E3414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00CD4D67-14DF-4C2D-B42C-0532C55AC9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A40E032-134E-4905-9B38-5C5D53B86A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5DAE0B8-3872-45CE-8EF9-412CDEC3C4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FDCF74-E06B-4837-A10F-033EE637D6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4BADACF-06C7-4B5D-A714-089786B51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2BFF042-59B9-4F74-8514-96C43FB8B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70FECA2-981E-4045-81E5-F5F6C72DE6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048FCD0-5F4F-CE42-87BB-9DB463F37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5605358" cy="1664573"/>
          </a:xfrm>
        </p:spPr>
        <p:txBody>
          <a:bodyPr>
            <a:normAutofit/>
          </a:bodyPr>
          <a:lstStyle/>
          <a:p>
            <a:pPr lvl="0"/>
            <a:r>
              <a:rPr lang="zh-TW" altLang="en-US" b="1" dirty="0"/>
              <a:t>疫情後的語言服務行業的新趨勢</a:t>
            </a:r>
            <a:endParaRPr lang="en-HK" altLang="zh-TW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C024F-99E5-E54E-96FF-F79CE201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5755" y="2384474"/>
            <a:ext cx="5604997" cy="3728613"/>
          </a:xfrm>
        </p:spPr>
        <p:txBody>
          <a:bodyPr>
            <a:noAutofit/>
          </a:bodyPr>
          <a:lstStyle/>
          <a:p>
            <a:pPr marL="514350" lvl="0" indent="-514350">
              <a:buAutoNum type="arabicPeriod"/>
            </a:pPr>
            <a:r>
              <a:rPr lang="zh-TW" altLang="en-US" dirty="0"/>
              <a:t>醫藥翻譯</a:t>
            </a:r>
            <a:endParaRPr lang="en-HK" altLang="zh-TW" dirty="0"/>
          </a:p>
          <a:p>
            <a:pPr marL="514350" lvl="0" indent="-514350">
              <a:buAutoNum type="arabicPeriod"/>
            </a:pPr>
            <a:r>
              <a:rPr lang="zh-TW" altLang="en-US" dirty="0"/>
              <a:t>遠端口譯</a:t>
            </a:r>
            <a:r>
              <a:rPr lang="en-US" altLang="zh-TW" dirty="0"/>
              <a:t> </a:t>
            </a:r>
            <a:endParaRPr lang="en-HK" altLang="zh-TW" dirty="0"/>
          </a:p>
          <a:p>
            <a:pPr marL="514350" lvl="0" indent="-514350">
              <a:buAutoNum type="arabicPeriod"/>
            </a:pPr>
            <a:r>
              <a:rPr lang="zh-TW" altLang="en-HK" dirty="0"/>
              <a:t>虛擬</a:t>
            </a:r>
            <a:r>
              <a:rPr lang="zh-TW" altLang="en-US" dirty="0"/>
              <a:t>活動翻譯（例子：虛擬大會、虛擬展覽）</a:t>
            </a:r>
            <a:endParaRPr lang="en-HK" altLang="zh-TW" dirty="0"/>
          </a:p>
          <a:p>
            <a:pPr marL="514350" lvl="0" indent="-514350">
              <a:buAutoNum type="arabicPeriod"/>
            </a:pPr>
            <a:r>
              <a:rPr lang="zh-TW" altLang="en-US" dirty="0"/>
              <a:t>線上商貿翻譯</a:t>
            </a:r>
            <a:endParaRPr lang="en-HK" altLang="zh-TW" dirty="0"/>
          </a:p>
          <a:p>
            <a:pPr marL="514350" lvl="0" indent="-514350">
              <a:buAutoNum type="arabicPeriod"/>
            </a:pPr>
            <a:r>
              <a:rPr lang="zh-TW" altLang="en-HK" dirty="0"/>
              <a:t>數碼</a:t>
            </a:r>
            <a:r>
              <a:rPr lang="zh-TW" altLang="en-US" dirty="0"/>
              <a:t>娛樂翻譯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7C930-5043-42C9-9B19-87182144B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7889" r="8336"/>
          <a:stretch/>
        </p:blipFill>
        <p:spPr>
          <a:xfrm>
            <a:off x="7188594" y="10"/>
            <a:ext cx="5003406" cy="6857990"/>
          </a:xfrm>
          <a:prstGeom prst="rect">
            <a:avLst/>
          </a:prstGeom>
        </p:spPr>
      </p:pic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741948F9-C525-410D-9F0C-63EA1E0F39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59C11362-4204-47B3-85DC-7A22A1E303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FD42FE5-B58A-4613-8A3B-D0120D21B6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5A861743-3DF1-47A2-8CFF-99A470A9DC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9F3A9B8B-EB41-4F45-8831-A7B5D41E0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659F99D-ACED-471C-8BAC-73C596DDA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AC603F71-A3F3-49F0-A292-573F37EB6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FB6F9021-2B6B-4252-AC9D-30C1A2C98D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875012E-B86B-411F-B93B-A69ED6D20B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FB9C5D7-2BF3-4748-9582-FF22361FA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19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1DF4-58AE-E847-8B09-50AC6B89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b="1" dirty="0" err="1"/>
              <a:t>工作機會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E2A509-3E3A-0744-9B1E-9222651BB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/>
              <a:t>法定語文主任、即時傳譯主任（</a:t>
            </a:r>
            <a:r>
              <a:rPr lang="en-HK" altLang="zh-TW" dirty="0">
                <a:hlinkClick r:id="rId2"/>
              </a:rPr>
              <a:t>https://www.csb.gov.hk/tc_chi/grade/ol/1473.html</a:t>
            </a:r>
            <a:r>
              <a:rPr lang="zh-TW" altLang="en-US" dirty="0"/>
              <a:t>）</a:t>
            </a:r>
            <a:endParaRPr lang="en-HK" dirty="0"/>
          </a:p>
          <a:p>
            <a:pPr lvl="0"/>
            <a:r>
              <a:rPr lang="zh-TW" altLang="en-US" dirty="0"/>
              <a:t>司法機構法庭傳譯主任</a:t>
            </a:r>
            <a:endParaRPr lang="en-HK" dirty="0"/>
          </a:p>
          <a:p>
            <a:pPr lvl="0"/>
            <a:r>
              <a:rPr lang="zh-TW" altLang="en-US" dirty="0"/>
              <a:t>語言服務公司</a:t>
            </a:r>
            <a:endParaRPr lang="en-HK" dirty="0"/>
          </a:p>
          <a:p>
            <a:pPr lvl="0"/>
            <a:r>
              <a:rPr lang="zh-TW" altLang="en-US" dirty="0"/>
              <a:t>自由譯者</a:t>
            </a:r>
            <a:r>
              <a:rPr lang="en-HK" dirty="0"/>
              <a:t>/</a:t>
            </a:r>
            <a:r>
              <a:rPr lang="zh-TW" altLang="en-US" dirty="0"/>
              <a:t>自由工作者（</a:t>
            </a:r>
            <a:r>
              <a:rPr lang="en-HK" dirty="0"/>
              <a:t>Freelancer</a:t>
            </a:r>
            <a:r>
              <a:rPr lang="zh-TW" altLang="en-US" dirty="0"/>
              <a:t>）</a:t>
            </a:r>
            <a:endParaRPr lang="en-HK" altLang="zh-TW" dirty="0"/>
          </a:p>
          <a:p>
            <a:pPr lvl="0"/>
            <a:r>
              <a:rPr lang="zh-TW" altLang="en-US" dirty="0"/>
              <a:t>大專院校教研人員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449812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1DF4-58AE-E847-8B09-50AC6B89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10246090" cy="1471193"/>
          </a:xfrm>
        </p:spPr>
        <p:txBody>
          <a:bodyPr>
            <a:normAutofit/>
          </a:bodyPr>
          <a:lstStyle/>
          <a:p>
            <a:r>
              <a:rPr lang="en-HK" b="1" dirty="0" err="1"/>
              <a:t>就業前景</a:t>
            </a:r>
            <a:endParaRPr lang="en-US" b="1" dirty="0"/>
          </a:p>
        </p:txBody>
      </p:sp>
      <p:graphicFrame>
        <p:nvGraphicFramePr>
          <p:cNvPr id="36" name="Content Placeholder 2">
            <a:extLst>
              <a:ext uri="{FF2B5EF4-FFF2-40B4-BE49-F238E27FC236}">
                <a16:creationId xmlns:a16="http://schemas.microsoft.com/office/drawing/2014/main" id="{34223255-DAE9-4E5C-B3C7-7D65510AA0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6753165"/>
              </p:ext>
            </p:extLst>
          </p:nvPr>
        </p:nvGraphicFramePr>
        <p:xfrm>
          <a:off x="1185756" y="1853852"/>
          <a:ext cx="4810872" cy="4259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aphic 6" descr="Office Worker">
            <a:extLst>
              <a:ext uri="{FF2B5EF4-FFF2-40B4-BE49-F238E27FC236}">
                <a16:creationId xmlns:a16="http://schemas.microsoft.com/office/drawing/2014/main" id="{6A38F01A-37A5-46C7-AE9C-57E98D0928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889315" y="1853852"/>
            <a:ext cx="4334005" cy="425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952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621DF4-58AE-E847-8B09-50AC6B89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HK" b="1" dirty="0" err="1"/>
              <a:t>裝備自己</a:t>
            </a:r>
            <a:endParaRPr lang="en-US" b="1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4239F2-9BA3-4D02-AD3F-CBA2BE695E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01283057"/>
              </p:ext>
            </p:extLst>
          </p:nvPr>
        </p:nvGraphicFramePr>
        <p:xfrm>
          <a:off x="600306" y="1847031"/>
          <a:ext cx="10982090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837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3" name="Top left">
            <a:extLst>
              <a:ext uri="{FF2B5EF4-FFF2-40B4-BE49-F238E27FC236}">
                <a16:creationId xmlns:a16="http://schemas.microsoft.com/office/drawing/2014/main" id="{32D15CB3-AC64-41F7-86F8-22A111F3DC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8FAC53-55F6-4B51-8FAD-977E5E7D7E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C29D267-CD4D-4FD7-8F45-1C8FB4235A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EFC9A2B-D1CA-4247-836D-EAB80EB5ED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4F9AB28-B3F0-425B-8E51-E16DDB8536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91B00CE-2CF5-4DF1-A345-4516E2E83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B332657-F1E9-428F-BA70-8DD848E553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66A6EF8-94C7-4127-9EF9-584AD6885B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B1C2001-8549-4C7B-86AB-049B0C99EF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8DABA15-F5F7-5143-85ED-1773E4932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168425"/>
            <a:ext cx="9988166" cy="1499401"/>
          </a:xfrm>
        </p:spPr>
        <p:txBody>
          <a:bodyPr>
            <a:normAutofit/>
          </a:bodyPr>
          <a:lstStyle/>
          <a:p>
            <a:pPr algn="ctr"/>
            <a:r>
              <a:rPr lang="en-US" b="1" dirty="0" err="1"/>
              <a:t>大綱</a:t>
            </a:r>
            <a:endParaRPr lang="en-US" b="1" dirty="0"/>
          </a:p>
        </p:txBody>
      </p:sp>
      <p:grpSp>
        <p:nvGrpSpPr>
          <p:cNvPr id="23" name="Bottom Right">
            <a:extLst>
              <a:ext uri="{FF2B5EF4-FFF2-40B4-BE49-F238E27FC236}">
                <a16:creationId xmlns:a16="http://schemas.microsoft.com/office/drawing/2014/main" id="{921D9B61-CDA2-49D1-82AA-534691496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4" name="Graphic 157">
              <a:extLst>
                <a:ext uri="{FF2B5EF4-FFF2-40B4-BE49-F238E27FC236}">
                  <a16:creationId xmlns:a16="http://schemas.microsoft.com/office/drawing/2014/main" id="{A202591B-301C-460E-801A-4C116AC08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257EC7EC-4934-4A65-B3AA-6AE3BD073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201FEC27-F3E2-41E5-8C3B-FF66A13D84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CBFE67A7-A995-43D6-8414-EBB2A758A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DB28E40-FF5E-459D-B516-A16554BBB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9724247A-6615-4D27-80F0-339276282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495168B2-CEF6-486B-AD0C-D063CDD988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27C133D-9749-4B34-9018-29F3FF86C0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0388060-18B7-4BD6-A3C5-F6B8E1467E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D6EC5D0-237B-4B11-9AAC-519A834AFB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59077691"/>
              </p:ext>
            </p:extLst>
          </p:nvPr>
        </p:nvGraphicFramePr>
        <p:xfrm>
          <a:off x="80520" y="1682379"/>
          <a:ext cx="12027911" cy="4276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2054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555F2B1-4964-47C3-A77F-10B5AC3CD2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50CEF8-13C4-4AE6-A447-F10BC76635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4F34448-C836-48A3-AB78-94D4D27D221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31CBA7-A0BC-4FEA-B845-9DE2EF33DB2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B54A33-C79A-4314-B639-E57E000955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641A10C-5135-4BFC-983F-3AF89799AB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7688F1-962A-4B74-B553-A777BC39DE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B466A3A-6DBD-4FE3-981C-5BE16A301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1285791-8CEC-4E17-AD07-78BD70574E1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617694-85C8-4933-9CB7-D30138479F8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AF01C1B-040C-4467-9A4D-8D0CB08FF8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052962D-E9EE-40A8-8A90-917BE1492B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21DF4-58AE-E847-8B09-50AC6B892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325563"/>
          </a:xfrm>
        </p:spPr>
        <p:txBody>
          <a:bodyPr anchor="t">
            <a:normAutofit/>
          </a:bodyPr>
          <a:lstStyle/>
          <a:p>
            <a:r>
              <a:rPr lang="en-US" b="1"/>
              <a:t>總結</a:t>
            </a:r>
            <a:r>
              <a:rPr lang="zh-TW" altLang="en-US" b="1"/>
              <a:t>：</a:t>
            </a:r>
            <a:r>
              <a:rPr lang="en-US" b="1"/>
              <a:t>語言服務</a:t>
            </a:r>
            <a:endParaRPr lang="en-US" b="1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BD08A8E-FA68-4A8C-8471-2D9F229C03A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5805059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8162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FF5DCDC-4489-4385-A57F-24C48BCF66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A1D8A5-B3F6-462C-8DDF-755AEBDC64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3FD5A95-5A63-4AE3-AD0D-54A4FDE5F6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249035D-A371-4284-8313-E9328D5469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976997D-5708-475A-901E-2F413DCAE6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A51DAA2A-6E74-4434-8421-A9632C228A7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84E948F-897A-4529-B466-946DDA55594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ECFAE8B-5676-4935-8A2C-0A9D6B1A2E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7322D81-E9DB-4AE7-A65D-091AE39F9C1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905284B-12F6-4C82-88A2-97BB0293E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43F98A6-DDD6-4698-9F92-C46927C227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DD78A65-FFE5-42C4-9C3C-BE1473EFF5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 bld="one"/>
        </p:bldSub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16E5-FAA0-D542-B9C5-BD7C6FA6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有用網站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5929-7007-084D-896B-45147200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GALA (</a:t>
            </a:r>
            <a:r>
              <a:rPr lang="en-US" dirty="0">
                <a:hlinkClick r:id="rId2"/>
              </a:rPr>
              <a:t>https://www.gala-global.org/</a:t>
            </a:r>
            <a:r>
              <a:rPr lang="en-US" dirty="0"/>
              <a:t>)</a:t>
            </a:r>
          </a:p>
          <a:p>
            <a:r>
              <a:rPr lang="en-US" dirty="0" err="1"/>
              <a:t>Nimdzi</a:t>
            </a:r>
            <a:r>
              <a:rPr lang="en-US" dirty="0"/>
              <a:t> (</a:t>
            </a:r>
            <a:r>
              <a:rPr lang="en-US" dirty="0">
                <a:hlinkClick r:id="rId3"/>
              </a:rPr>
              <a:t>https://www.nimdzi.com/</a:t>
            </a:r>
            <a:r>
              <a:rPr lang="en-US" dirty="0"/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34934758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316E5-FAA0-D542-B9C5-BD7C6FA6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有用網站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A5929-7007-084D-896B-4514720010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翻譯柑仔店</a:t>
            </a:r>
            <a:r>
              <a:rPr lang="en-US" altLang="zh-TW" dirty="0"/>
              <a:t> (</a:t>
            </a:r>
            <a:r>
              <a:rPr lang="en-US" altLang="zh-TW" dirty="0">
                <a:hlinkClick r:id="rId2"/>
              </a:rPr>
              <a:t>https://medium.com/%E7%BF%BB%E8%AD%AF%E6%9F%91%E4%BB%94%E5%BA%97</a:t>
            </a:r>
            <a:r>
              <a:rPr lang="en-US" altLang="zh-TW" dirty="0"/>
              <a:t>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320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CC745-543E-C942-99BD-E37699A97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792" y="1161288"/>
            <a:ext cx="3602736" cy="4526280"/>
          </a:xfrm>
        </p:spPr>
        <p:txBody>
          <a:bodyPr>
            <a:normAutofit/>
          </a:bodyPr>
          <a:lstStyle/>
          <a:p>
            <a:r>
              <a:rPr lang="en-US" b="1" dirty="0" err="1"/>
              <a:t>講者簡介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FF6517-FC59-094D-A2C8-F42BAEA350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2333" y="928116"/>
            <a:ext cx="7126224" cy="4992624"/>
          </a:xfrm>
        </p:spPr>
        <p:txBody>
          <a:bodyPr anchor="ctr">
            <a:normAutofit/>
          </a:bodyPr>
          <a:lstStyle/>
          <a:p>
            <a:r>
              <a:rPr lang="en-US" sz="3200" dirty="0" err="1"/>
              <a:t>蕭世昌</a:t>
            </a:r>
            <a:endParaRPr lang="en-US" sz="3200" dirty="0"/>
          </a:p>
          <a:p>
            <a:r>
              <a:rPr lang="en-US" sz="3200" dirty="0" err="1"/>
              <a:t>電郵</a:t>
            </a:r>
            <a:r>
              <a:rPr lang="zh-TW" altLang="en-US" sz="3200" dirty="0"/>
              <a:t>：</a:t>
            </a:r>
            <a:r>
              <a:rPr lang="en-US" altLang="zh-TW" sz="3200" dirty="0" err="1"/>
              <a:t>scsiu@hsu.edu.hk</a:t>
            </a:r>
            <a:endParaRPr lang="en-US" sz="3200" dirty="0"/>
          </a:p>
          <a:p>
            <a:r>
              <a:rPr lang="en-US" sz="3200" dirty="0" err="1"/>
              <a:t>香港恒生大學翻譯及外語學院副教授</a:t>
            </a:r>
            <a:endParaRPr lang="en-US" sz="3200" dirty="0"/>
          </a:p>
          <a:p>
            <a:r>
              <a:rPr lang="en-US" sz="3200" dirty="0" err="1"/>
              <a:t>商務翻譯</a:t>
            </a:r>
            <a:r>
              <a:rPr lang="zh-TW" altLang="en-US" sz="3200" dirty="0"/>
              <a:t>（榮譽）學士課程主任</a:t>
            </a:r>
            <a:endParaRPr lang="en-HK" altLang="zh-TW" sz="3200" dirty="0"/>
          </a:p>
          <a:p>
            <a:r>
              <a:rPr lang="en-US" sz="3200" dirty="0" err="1"/>
              <a:t>翻譯文學碩士</a:t>
            </a:r>
            <a:r>
              <a:rPr lang="zh-TW" altLang="en-US" sz="3200" dirty="0"/>
              <a:t>（電腦輔助翻譯）課程主任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55995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AAD8F-AFF6-7F4B-9FBC-A0419009D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b="1" dirty="0" err="1"/>
              <a:t>教研領域</a:t>
            </a:r>
            <a:endParaRPr lang="en-US" b="1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456594E8-1E6A-4A7F-8E85-9EBE8EA0D1E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7554891"/>
              </p:ext>
            </p:extLst>
          </p:nvPr>
        </p:nvGraphicFramePr>
        <p:xfrm>
          <a:off x="1115568" y="2269730"/>
          <a:ext cx="10168128" cy="3993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31824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A8D5DBE-F481-4F22-9D24-C6C1495D26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0EAC732-DD88-42DA-ABE3-6A816D1F0D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CAA1EB8B-906C-4349-9A7A-8AAE5DCA664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2B22DDC-49A2-4AA9-8111-52B1879DD4A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024FE583-5780-4F73-A855-E8386B0B06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4F62B917-9E80-4B88-83A3-ABB613CBE5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2E451FA-9C9E-4CCE-BECE-94F3648C1D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3C2B681F-AA32-4909-BB52-03852010D1A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graphicEl>
                                              <a:dgm id="{16F027C8-3397-49C4-B9E9-A6CB11F187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9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58FBA8-8903-F44A-8ED3-586B2CDB6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從翻譯到語言服務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5A486C-87B1-6A48-B62C-617AEF0A6701}"/>
              </a:ext>
            </a:extLst>
          </p:cNvPr>
          <p:cNvSpPr/>
          <p:nvPr/>
        </p:nvSpPr>
        <p:spPr>
          <a:xfrm>
            <a:off x="1862912" y="4283443"/>
            <a:ext cx="141577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/>
              <a:t>翻譯</a:t>
            </a:r>
            <a:endParaRPr lang="en-US" sz="4800" dirty="0"/>
          </a:p>
        </p:txBody>
      </p:sp>
      <p:pic>
        <p:nvPicPr>
          <p:cNvPr id="6" name="Graphic 5" descr="Translate">
            <a:extLst>
              <a:ext uri="{FF2B5EF4-FFF2-40B4-BE49-F238E27FC236}">
                <a16:creationId xmlns:a16="http://schemas.microsoft.com/office/drawing/2014/main" id="{00F36237-F28E-244D-A806-357F455EF2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598608" y="2492696"/>
            <a:ext cx="1826120" cy="182612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EF7F5EE-9606-2D4A-882E-230BC36CD3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907301" y="2511366"/>
            <a:ext cx="1826120" cy="182612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CFC2C91-0B3F-AA4C-A46C-35932DB3C0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951486" y="2624007"/>
            <a:ext cx="1660823" cy="1660823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B775C27A-98E1-5343-8311-A07E5E9AD5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6446399" y="2522906"/>
            <a:ext cx="1626813" cy="162681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E1115B9-BEDB-024F-8F05-3ACEE2F1DBA2}"/>
              </a:ext>
            </a:extLst>
          </p:cNvPr>
          <p:cNvSpPr/>
          <p:nvPr/>
        </p:nvSpPr>
        <p:spPr>
          <a:xfrm>
            <a:off x="6749773" y="4295076"/>
            <a:ext cx="264687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4800" dirty="0" err="1"/>
              <a:t>語言服務</a:t>
            </a:r>
            <a:endParaRPr lang="en-US" sz="4800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C1379A21-EAFD-A74D-B1A8-5A9D19E1F3A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/>
        </p:blipFill>
        <p:spPr>
          <a:xfrm>
            <a:off x="9568125" y="2421020"/>
            <a:ext cx="1826120" cy="182612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228BDD8-B8B8-9543-B29D-19BAC29F3F7B}"/>
              </a:ext>
            </a:extLst>
          </p:cNvPr>
          <p:cNvSpPr/>
          <p:nvPr/>
        </p:nvSpPr>
        <p:spPr>
          <a:xfrm>
            <a:off x="1247359" y="2391595"/>
            <a:ext cx="2646878" cy="2831759"/>
          </a:xfrm>
          <a:prstGeom prst="roundRect">
            <a:avLst>
              <a:gd name="adj" fmla="val 8741"/>
            </a:avLst>
          </a:prstGeom>
          <a:noFill/>
          <a:ln w="76200"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4999EA55-81DD-2A4E-9E4A-7CDA472E7714}"/>
              </a:ext>
            </a:extLst>
          </p:cNvPr>
          <p:cNvSpPr/>
          <p:nvPr/>
        </p:nvSpPr>
        <p:spPr>
          <a:xfrm>
            <a:off x="951293" y="1838721"/>
            <a:ext cx="10515600" cy="3937506"/>
          </a:xfrm>
          <a:prstGeom prst="roundRect">
            <a:avLst>
              <a:gd name="adj" fmla="val 8741"/>
            </a:avLst>
          </a:prstGeom>
          <a:noFill/>
          <a:ln w="76200">
            <a:solidFill>
              <a:schemeClr val="accent2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884E558D-EC08-CE47-AF3E-A0451104951B}"/>
              </a:ext>
            </a:extLst>
          </p:cNvPr>
          <p:cNvSpPr/>
          <p:nvPr/>
        </p:nvSpPr>
        <p:spPr>
          <a:xfrm>
            <a:off x="4214330" y="3334080"/>
            <a:ext cx="655683" cy="85995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488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  <p:bldP spid="14" grpId="0" animBg="1"/>
      <p:bldP spid="15" grpId="0" animBg="1"/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grpSp>
        <p:nvGrpSpPr>
          <p:cNvPr id="14" name="Top left">
            <a:extLst>
              <a:ext uri="{FF2B5EF4-FFF2-40B4-BE49-F238E27FC236}">
                <a16:creationId xmlns:a16="http://schemas.microsoft.com/office/drawing/2014/main" id="{F73EC8D8-C118-4A24-B3A2-F22636F20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425" y="-1543"/>
            <a:ext cx="2198951" cy="3349518"/>
            <a:chOff x="10849" y="-3086"/>
            <a:chExt cx="2198951" cy="334951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3A839E4-FE02-4C32-B9F7-07884043E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10340A-FCF2-4B86-A53A-4AC07E6CFB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E85F37B-D9B1-4701-B54A-A91E836FA9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27C5295-7462-4E42-B19A-682465F9F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12C31CF-3625-4E9F-99FC-C7AA5BBA88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6EDCF2F-2C4B-4D4B-964F-F640BCDCE8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21B0354D-2FFC-40F9-91E5-A83DDD770D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4F4CED2-0CA8-4824-93F0-00BE4C7D1A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2A58FBA8-8903-F44A-8ED3-586B2CDB6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2" y="559813"/>
            <a:ext cx="3980254" cy="5577934"/>
          </a:xfrm>
        </p:spPr>
        <p:txBody>
          <a:bodyPr>
            <a:normAutofit/>
          </a:bodyPr>
          <a:lstStyle/>
          <a:p>
            <a:r>
              <a:rPr lang="en-US" b="1" dirty="0" err="1"/>
              <a:t>語言服務行業的主要工作</a:t>
            </a:r>
            <a:endParaRPr lang="en-US" dirty="0"/>
          </a:p>
        </p:txBody>
      </p:sp>
      <p:grpSp>
        <p:nvGrpSpPr>
          <p:cNvPr id="24" name="Bottom Right">
            <a:extLst>
              <a:ext uri="{FF2B5EF4-FFF2-40B4-BE49-F238E27FC236}">
                <a16:creationId xmlns:a16="http://schemas.microsoft.com/office/drawing/2014/main" id="{3BA0B410-FA41-4CD6-A923-146E029BB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74976" y="3278144"/>
            <a:ext cx="4211600" cy="3581399"/>
            <a:chOff x="7980400" y="3276601"/>
            <a:chExt cx="4211600" cy="3581399"/>
          </a:xfrm>
        </p:grpSpPr>
        <p:grpSp>
          <p:nvGrpSpPr>
            <p:cNvPr id="25" name="Graphic 157">
              <a:extLst>
                <a:ext uri="{FF2B5EF4-FFF2-40B4-BE49-F238E27FC236}">
                  <a16:creationId xmlns:a16="http://schemas.microsoft.com/office/drawing/2014/main" id="{2448B270-CA89-4A7C-8CFC-8237ED03AE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6"/>
              <a:chOff x="4114800" y="1423987"/>
              <a:chExt cx="3961542" cy="4007547"/>
            </a:xfrm>
            <a:noFill/>
          </p:grpSpPr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BD2ED6FF-1F6E-4BF0-BFFF-5CB8D36F14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2F2CCA35-C35D-416B-A083-A167138A57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0FAEE04-D524-4356-8CFE-091D44ED1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5F641E2E-FB37-449C-96DA-945907C75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283CE73A-E65A-44EA-9C23-C6F2137AF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41745A30-6979-4D1D-A629-E7C0C6A535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70C366B-087F-442D-AC20-1319F97A95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D2F7A6B-9CB6-4AC5-B906-664FC95A17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A6933BF1-CF0D-41E2-87AD-77639D184BC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89043590"/>
              </p:ext>
            </p:extLst>
          </p:nvPr>
        </p:nvGraphicFramePr>
        <p:xfrm>
          <a:off x="5408988" y="341165"/>
          <a:ext cx="6173409" cy="58434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4006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B0C8090-7B8B-3240-A529-19F34681D3C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5E73873-E8B2-5A46-841F-48BFDF14CA2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EB480A7-7A1F-5E43-A88F-68B8F12E5BA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F27A7BC-E6FA-F64E-8273-84A314CB41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9A98DC8-6832-A944-B2AF-27EFE64B9A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29C9FAD-5216-BD4B-961F-168A4E31DC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85638F-730D-5444-A387-0591A0A37D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483289-88A3-814E-ADE7-FCC09944CA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4681A0-1DE9-6341-9B53-D2C0AB9C79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208BE25-9C83-BF48-A990-C6CFC0FA2E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C22A060-BA39-3B41-A95E-42FF206106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D1FE42A-12FB-9149-B490-F73B105F68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8FF02C51-BFEF-5747-BF3D-62D93B7DD6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B4CACEA-4306-6647-9DA1-85F4E176FB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B9A72F1-2302-C24C-B36E-0429EE541D9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602A5F23-F1A9-5841-B326-BA7B1F60FD6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B79FA1-488A-C94C-A2FB-89B2AA1E79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4E1CCED-DEB8-A44D-BE43-B2D39BE7C7C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88460" y="559813"/>
            <a:ext cx="5605358" cy="1664573"/>
          </a:xfrm>
        </p:spPr>
        <p:txBody>
          <a:bodyPr>
            <a:normAutofit/>
          </a:bodyPr>
          <a:lstStyle/>
          <a:p>
            <a:r>
              <a:rPr lang="en-US" b="1" dirty="0" err="1"/>
              <a:t>文字翻譯</a:t>
            </a:r>
            <a:endParaRPr lang="en-US" b="1" dirty="0"/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5AFC0D1-5575-344F-A75D-EE8D4777B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06" y="1120012"/>
            <a:ext cx="4817466" cy="4612722"/>
          </a:xfrm>
          <a:prstGeom prst="rect">
            <a:avLst/>
          </a:prstGeom>
        </p:spPr>
      </p:pic>
      <p:grpSp>
        <p:nvGrpSpPr>
          <p:cNvPr id="18" name="Top left">
            <a:extLst>
              <a:ext uri="{FF2B5EF4-FFF2-40B4-BE49-F238E27FC236}">
                <a16:creationId xmlns:a16="http://schemas.microsoft.com/office/drawing/2014/main" id="{C4F70370-17DE-499D-8256-4F9A352BA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267F3889-D5A7-4B0B-A5C8-910CE49F90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0968393-494B-4758-914C-AC92C7411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3B9ECD2-208D-4E4C-85C7-86FAEFBCF6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5CEC0DB1-FD35-4E6A-A339-227F3A2D61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E530033-EC4D-4252-B937-8ABB2D681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2136133D-A7F2-42FA-B919-60AC41C77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4D267CA-94E7-4FD5-942D-5C3DE29C91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30D7B39F-6C07-4FE8-A354-9F9A126091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8" name="Bottom Right">
            <a:extLst>
              <a:ext uri="{FF2B5EF4-FFF2-40B4-BE49-F238E27FC236}">
                <a16:creationId xmlns:a16="http://schemas.microsoft.com/office/drawing/2014/main" id="{C493BE25-7BED-4AAF-B05A-9EB10C80E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C74F867-72FD-4FAA-9932-767684A758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30" name="Graphic 157">
              <a:extLst>
                <a:ext uri="{FF2B5EF4-FFF2-40B4-BE49-F238E27FC236}">
                  <a16:creationId xmlns:a16="http://schemas.microsoft.com/office/drawing/2014/main" id="{186A5D6B-01F1-41A2-8AE2-E20E30B048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FB5D595-CCC3-47E7-B8F1-88394EF1FD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E36CCDE7-57DC-4910-B815-A1C0C0D8D1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005B41E5-C3EB-4C22-B6DE-8928C8314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C24D105-2918-455F-B496-92D82E1BD0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9FA8C24E-CE9B-4872-9D15-D4B4A24D54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0726FA3-32BA-48EA-8DCB-23BBFC718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BEB3500D-7293-48F7-8F7E-D60FF252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D84803-4454-41CE-AFB6-447705465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1248" y="2384474"/>
            <a:ext cx="5604997" cy="3728613"/>
          </a:xfrm>
        </p:spPr>
        <p:txBody>
          <a:bodyPr>
            <a:normAutofit/>
          </a:bodyPr>
          <a:lstStyle/>
          <a:p>
            <a:r>
              <a:rPr lang="en-US" dirty="0" err="1"/>
              <a:t>文學翻譯</a:t>
            </a:r>
            <a:endParaRPr lang="en-US" dirty="0"/>
          </a:p>
          <a:p>
            <a:r>
              <a:rPr lang="en-US" dirty="0" err="1"/>
              <a:t>財經翻譯</a:t>
            </a:r>
            <a:endParaRPr lang="en-US" dirty="0"/>
          </a:p>
          <a:p>
            <a:r>
              <a:rPr lang="en-US" dirty="0" err="1"/>
              <a:t>法律翻譯</a:t>
            </a:r>
            <a:endParaRPr lang="en-US" dirty="0"/>
          </a:p>
          <a:p>
            <a:r>
              <a:rPr lang="en-US" dirty="0" err="1"/>
              <a:t>公關翻譯</a:t>
            </a:r>
            <a:endParaRPr lang="en-US" dirty="0"/>
          </a:p>
          <a:p>
            <a:r>
              <a:rPr lang="en-US" dirty="0" err="1"/>
              <a:t>公共事務翻譯</a:t>
            </a:r>
            <a:endParaRPr lang="en-US" dirty="0"/>
          </a:p>
          <a:p>
            <a:r>
              <a:rPr lang="en-US" dirty="0" err="1"/>
              <a:t>網誌翻譯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499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/>
              <a:t>口譯</a:t>
            </a:r>
            <a:r>
              <a:rPr lang="en-US" altLang="zh-TW" b="1" dirty="0"/>
              <a:t>/</a:t>
            </a:r>
            <a:r>
              <a:rPr lang="zh-TW" altLang="en-US" b="1" dirty="0"/>
              <a:t>傳譯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接續傳譯</a:t>
            </a:r>
            <a:endParaRPr lang="en-US" sz="3200" dirty="0"/>
          </a:p>
          <a:p>
            <a:r>
              <a:rPr lang="en-US" sz="3200" dirty="0" err="1"/>
              <a:t>即時傳譯</a:t>
            </a:r>
            <a:endParaRPr lang="en-US" sz="3200" dirty="0"/>
          </a:p>
          <a:p>
            <a:endParaRPr lang="en-US" sz="3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D3194C-D610-3F4E-B196-25259DD9F6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sz="3200" dirty="0" err="1"/>
              <a:t>會議傳譯</a:t>
            </a:r>
            <a:endParaRPr lang="en-US" sz="3200" dirty="0"/>
          </a:p>
          <a:p>
            <a:r>
              <a:rPr lang="en-US" sz="3200" dirty="0" err="1"/>
              <a:t>醫療傳譯</a:t>
            </a:r>
            <a:endParaRPr lang="en-US" sz="3200" dirty="0"/>
          </a:p>
          <a:p>
            <a:r>
              <a:rPr lang="en-US" sz="3200" dirty="0" err="1"/>
              <a:t>法庭傳譯</a:t>
            </a:r>
            <a:endParaRPr lang="en-US" sz="3200" dirty="0"/>
          </a:p>
          <a:p>
            <a:endParaRPr lang="en-US" sz="32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A3484EF-07D4-7D4C-A967-B90870BCBB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172463" y="3312163"/>
            <a:ext cx="2999737" cy="2999737"/>
          </a:xfrm>
          <a:prstGeom prst="rect">
            <a:avLst/>
          </a:prstGeom>
        </p:spPr>
      </p:pic>
      <p:pic>
        <p:nvPicPr>
          <p:cNvPr id="8" name="Graphic 7" descr="Social network">
            <a:extLst>
              <a:ext uri="{FF2B5EF4-FFF2-40B4-BE49-F238E27FC236}">
                <a16:creationId xmlns:a16="http://schemas.microsoft.com/office/drawing/2014/main" id="{6F58E725-8C7A-E741-9E7A-86B113E143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32310" y="365125"/>
            <a:ext cx="2321490" cy="2321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89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962AE0-6A1C-4B76-9D52-10E5E6D7D3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221616-AEFE-A145-BC47-A6384B038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79406" y="559813"/>
            <a:ext cx="4814412" cy="1664573"/>
          </a:xfrm>
        </p:spPr>
        <p:txBody>
          <a:bodyPr>
            <a:normAutofit/>
          </a:bodyPr>
          <a:lstStyle/>
          <a:p>
            <a:r>
              <a:rPr lang="en-HK" b="1" dirty="0" err="1"/>
              <a:t>多媒體翻譯</a:t>
            </a:r>
            <a:endParaRPr lang="en-US" b="1" dirty="0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A09EE84-7302-1A4A-B0EA-A2FEC94A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737" y="1899455"/>
            <a:ext cx="4817466" cy="3059090"/>
          </a:xfrm>
          <a:prstGeom prst="rect">
            <a:avLst/>
          </a:prstGeom>
        </p:spPr>
      </p:pic>
      <p:grpSp>
        <p:nvGrpSpPr>
          <p:cNvPr id="15" name="Top left">
            <a:extLst>
              <a:ext uri="{FF2B5EF4-FFF2-40B4-BE49-F238E27FC236}">
                <a16:creationId xmlns:a16="http://schemas.microsoft.com/office/drawing/2014/main" id="{49EBBDF7-403B-404C-AE65-6529C4797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849" y="-3086"/>
            <a:ext cx="2198951" cy="3349518"/>
            <a:chOff x="10849" y="-3086"/>
            <a:chExt cx="2198951" cy="3349518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B45E4DDE-DABB-4541-B044-FC38949EB6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92844" y="-3086"/>
              <a:ext cx="1326111" cy="59760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22D357AD-5163-45F3-A5C7-FD3351A904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94" y="15241"/>
              <a:ext cx="2190406" cy="3331191"/>
            </a:xfrm>
            <a:custGeom>
              <a:avLst/>
              <a:gdLst>
                <a:gd name="connsiteX0" fmla="*/ 0 w 3296088"/>
                <a:gd name="connsiteY0" fmla="*/ 5012722 h 5012722"/>
                <a:gd name="connsiteX1" fmla="*/ 244031 w 3296088"/>
                <a:gd name="connsiteY1" fmla="*/ 4820222 h 5012722"/>
                <a:gd name="connsiteX2" fmla="*/ 729234 w 3296088"/>
                <a:gd name="connsiteY2" fmla="*/ 4360641 h 5012722"/>
                <a:gd name="connsiteX3" fmla="*/ 881444 w 3296088"/>
                <a:gd name="connsiteY3" fmla="*/ 4173950 h 5012722"/>
                <a:gd name="connsiteX4" fmla="*/ 1151287 w 3296088"/>
                <a:gd name="connsiteY4" fmla="*/ 3972877 h 5012722"/>
                <a:gd name="connsiteX5" fmla="*/ 1498664 w 3296088"/>
                <a:gd name="connsiteY5" fmla="*/ 3786188 h 5012722"/>
                <a:gd name="connsiteX6" fmla="*/ 1716881 w 3296088"/>
                <a:gd name="connsiteY6" fmla="*/ 3674174 h 5012722"/>
                <a:gd name="connsiteX7" fmla="*/ 1913573 w 3296088"/>
                <a:gd name="connsiteY7" fmla="*/ 3477387 h 5012722"/>
                <a:gd name="connsiteX8" fmla="*/ 2167700 w 3296088"/>
                <a:gd name="connsiteY8" fmla="*/ 3042190 h 5012722"/>
                <a:gd name="connsiteX9" fmla="*/ 2273903 w 3296088"/>
                <a:gd name="connsiteY9" fmla="*/ 2775014 h 5012722"/>
                <a:gd name="connsiteX10" fmla="*/ 2463356 w 3296088"/>
                <a:gd name="connsiteY10" fmla="*/ 2335530 h 5012722"/>
                <a:gd name="connsiteX11" fmla="*/ 2741866 w 3296088"/>
                <a:gd name="connsiteY11" fmla="*/ 1982248 h 5012722"/>
                <a:gd name="connsiteX12" fmla="*/ 2985897 w 3296088"/>
                <a:gd name="connsiteY12" fmla="*/ 1634681 h 5012722"/>
                <a:gd name="connsiteX13" fmla="*/ 3212687 w 3296088"/>
                <a:gd name="connsiteY13" fmla="*/ 1226820 h 5012722"/>
                <a:gd name="connsiteX14" fmla="*/ 3281553 w 3296088"/>
                <a:gd name="connsiteY14" fmla="*/ 959644 h 5012722"/>
                <a:gd name="connsiteX15" fmla="*/ 3295936 w 3296088"/>
                <a:gd name="connsiteY15" fmla="*/ 701135 h 5012722"/>
                <a:gd name="connsiteX16" fmla="*/ 3267266 w 3296088"/>
                <a:gd name="connsiteY16" fmla="*/ 436817 h 5012722"/>
                <a:gd name="connsiteX17" fmla="*/ 3105341 w 3296088"/>
                <a:gd name="connsiteY17" fmla="*/ 0 h 5012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96088" h="5012722">
                  <a:moveTo>
                    <a:pt x="0" y="5012722"/>
                  </a:moveTo>
                  <a:cubicBezTo>
                    <a:pt x="81820" y="4949095"/>
                    <a:pt x="163544" y="4885468"/>
                    <a:pt x="244031" y="4820222"/>
                  </a:cubicBezTo>
                  <a:cubicBezTo>
                    <a:pt x="417671" y="4679633"/>
                    <a:pt x="589883" y="4535139"/>
                    <a:pt x="729234" y="4360641"/>
                  </a:cubicBezTo>
                  <a:cubicBezTo>
                    <a:pt x="779431" y="4297776"/>
                    <a:pt x="825818" y="4231958"/>
                    <a:pt x="881444" y="4173950"/>
                  </a:cubicBezTo>
                  <a:cubicBezTo>
                    <a:pt x="959358" y="4092607"/>
                    <a:pt x="1054799" y="4031075"/>
                    <a:pt x="1151287" y="3972877"/>
                  </a:cubicBezTo>
                  <a:cubicBezTo>
                    <a:pt x="1263968" y="3904964"/>
                    <a:pt x="1379315" y="3841337"/>
                    <a:pt x="1498664" y="3786188"/>
                  </a:cubicBezTo>
                  <a:cubicBezTo>
                    <a:pt x="1573149" y="3751802"/>
                    <a:pt x="1649159" y="3720179"/>
                    <a:pt x="1716881" y="3674174"/>
                  </a:cubicBezTo>
                  <a:cubicBezTo>
                    <a:pt x="1794034" y="3621691"/>
                    <a:pt x="1856708" y="3551492"/>
                    <a:pt x="1913573" y="3477387"/>
                  </a:cubicBezTo>
                  <a:cubicBezTo>
                    <a:pt x="2016157" y="3343751"/>
                    <a:pt x="2099024" y="3196114"/>
                    <a:pt x="2167700" y="3042190"/>
                  </a:cubicBezTo>
                  <a:cubicBezTo>
                    <a:pt x="2206752" y="2954655"/>
                    <a:pt x="2241233" y="2865215"/>
                    <a:pt x="2273903" y="2775014"/>
                  </a:cubicBezTo>
                  <a:cubicBezTo>
                    <a:pt x="2328482" y="2624423"/>
                    <a:pt x="2379440" y="2471642"/>
                    <a:pt x="2463356" y="2335530"/>
                  </a:cubicBezTo>
                  <a:cubicBezTo>
                    <a:pt x="2542127" y="2207705"/>
                    <a:pt x="2647855" y="2099501"/>
                    <a:pt x="2741866" y="1982248"/>
                  </a:cubicBezTo>
                  <a:cubicBezTo>
                    <a:pt x="2830449" y="1871758"/>
                    <a:pt x="2908554" y="1753362"/>
                    <a:pt x="2985897" y="1634681"/>
                  </a:cubicBezTo>
                  <a:cubicBezTo>
                    <a:pt x="3071146" y="1503902"/>
                    <a:pt x="3156395" y="1372172"/>
                    <a:pt x="3212687" y="1226820"/>
                  </a:cubicBezTo>
                  <a:cubicBezTo>
                    <a:pt x="3246025" y="1140809"/>
                    <a:pt x="3268790" y="1051084"/>
                    <a:pt x="3281553" y="959644"/>
                  </a:cubicBezTo>
                  <a:cubicBezTo>
                    <a:pt x="3293555" y="874014"/>
                    <a:pt x="3296888" y="787527"/>
                    <a:pt x="3295936" y="701135"/>
                  </a:cubicBezTo>
                  <a:cubicBezTo>
                    <a:pt x="3294888" y="612172"/>
                    <a:pt x="3289268" y="523018"/>
                    <a:pt x="3267266" y="436817"/>
                  </a:cubicBezTo>
                  <a:cubicBezTo>
                    <a:pt x="3227832" y="282416"/>
                    <a:pt x="3105341" y="0"/>
                    <a:pt x="3105341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8886A53D-82B1-4C65-9DED-59358265B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978674" cy="3074959"/>
            </a:xfrm>
            <a:custGeom>
              <a:avLst/>
              <a:gdLst>
                <a:gd name="connsiteX0" fmla="*/ 0 w 2977477"/>
                <a:gd name="connsiteY0" fmla="*/ 4627150 h 4627149"/>
                <a:gd name="connsiteX1" fmla="*/ 275082 w 2977477"/>
                <a:gd name="connsiteY1" fmla="*/ 4341590 h 4627149"/>
                <a:gd name="connsiteX2" fmla="*/ 502825 w 2977477"/>
                <a:gd name="connsiteY2" fmla="*/ 4054126 h 4627149"/>
                <a:gd name="connsiteX3" fmla="*/ 666179 w 2977477"/>
                <a:gd name="connsiteY3" fmla="*/ 3890677 h 4627149"/>
                <a:gd name="connsiteX4" fmla="*/ 864203 w 2977477"/>
                <a:gd name="connsiteY4" fmla="*/ 3675983 h 4627149"/>
                <a:gd name="connsiteX5" fmla="*/ 982599 w 2977477"/>
                <a:gd name="connsiteY5" fmla="*/ 3557492 h 4627149"/>
                <a:gd name="connsiteX6" fmla="*/ 1188244 w 2977477"/>
                <a:gd name="connsiteY6" fmla="*/ 3329654 h 4627149"/>
                <a:gd name="connsiteX7" fmla="*/ 1344740 w 2977477"/>
                <a:gd name="connsiteY7" fmla="*/ 3146774 h 4627149"/>
                <a:gd name="connsiteX8" fmla="*/ 1470755 w 2977477"/>
                <a:gd name="connsiteY8" fmla="*/ 2984659 h 4627149"/>
                <a:gd name="connsiteX9" fmla="*/ 1657636 w 2977477"/>
                <a:gd name="connsiteY9" fmla="*/ 2670239 h 4627149"/>
                <a:gd name="connsiteX10" fmla="*/ 1762887 w 2977477"/>
                <a:gd name="connsiteY10" fmla="*/ 2473547 h 4627149"/>
                <a:gd name="connsiteX11" fmla="*/ 1866710 w 2977477"/>
                <a:gd name="connsiteY11" fmla="*/ 2290667 h 4627149"/>
                <a:gd name="connsiteX12" fmla="*/ 2106263 w 2977477"/>
                <a:gd name="connsiteY12" fmla="*/ 2030254 h 4627149"/>
                <a:gd name="connsiteX13" fmla="*/ 2277237 w 2977477"/>
                <a:gd name="connsiteY13" fmla="*/ 1859185 h 4627149"/>
                <a:gd name="connsiteX14" fmla="*/ 2499455 w 2977477"/>
                <a:gd name="connsiteY14" fmla="*/ 1656207 h 4627149"/>
                <a:gd name="connsiteX15" fmla="*/ 2707100 w 2977477"/>
                <a:gd name="connsiteY15" fmla="*/ 1390269 h 4627149"/>
                <a:gd name="connsiteX16" fmla="*/ 2812352 w 2977477"/>
                <a:gd name="connsiteY16" fmla="*/ 1230916 h 4627149"/>
                <a:gd name="connsiteX17" fmla="*/ 2898172 w 2977477"/>
                <a:gd name="connsiteY17" fmla="*/ 1036987 h 4627149"/>
                <a:gd name="connsiteX18" fmla="*/ 2963228 w 2977477"/>
                <a:gd name="connsiteY18" fmla="*/ 850011 h 4627149"/>
                <a:gd name="connsiteX19" fmla="*/ 2977325 w 2977477"/>
                <a:gd name="connsiteY19" fmla="*/ 745427 h 4627149"/>
                <a:gd name="connsiteX20" fmla="*/ 2929509 w 2977477"/>
                <a:gd name="connsiteY20" fmla="*/ 480155 h 4627149"/>
                <a:gd name="connsiteX21" fmla="*/ 2563082 w 2977477"/>
                <a:gd name="connsiteY21" fmla="*/ 0 h 462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77477" h="4627149">
                  <a:moveTo>
                    <a:pt x="0" y="4627150"/>
                  </a:moveTo>
                  <a:cubicBezTo>
                    <a:pt x="79820" y="4552283"/>
                    <a:pt x="203835" y="4424648"/>
                    <a:pt x="275082" y="4341590"/>
                  </a:cubicBezTo>
                  <a:cubicBezTo>
                    <a:pt x="354711" y="4248722"/>
                    <a:pt x="421005" y="4145090"/>
                    <a:pt x="502825" y="4054126"/>
                  </a:cubicBezTo>
                  <a:cubicBezTo>
                    <a:pt x="554355" y="3996881"/>
                    <a:pt x="612362" y="3945827"/>
                    <a:pt x="666179" y="3890677"/>
                  </a:cubicBezTo>
                  <a:cubicBezTo>
                    <a:pt x="734187" y="3821049"/>
                    <a:pt x="796671" y="3746183"/>
                    <a:pt x="864203" y="3675983"/>
                  </a:cubicBezTo>
                  <a:cubicBezTo>
                    <a:pt x="902875" y="3635788"/>
                    <a:pt x="943642" y="3597593"/>
                    <a:pt x="982599" y="3557492"/>
                  </a:cubicBezTo>
                  <a:cubicBezTo>
                    <a:pt x="1053941" y="3484150"/>
                    <a:pt x="1121378" y="3407093"/>
                    <a:pt x="1188244" y="3329654"/>
                  </a:cubicBezTo>
                  <a:cubicBezTo>
                    <a:pt x="1240631" y="3268885"/>
                    <a:pt x="1293495" y="3208496"/>
                    <a:pt x="1344740" y="3146774"/>
                  </a:cubicBezTo>
                  <a:cubicBezTo>
                    <a:pt x="1388459" y="3094101"/>
                    <a:pt x="1431512" y="3040761"/>
                    <a:pt x="1470755" y="2984659"/>
                  </a:cubicBezTo>
                  <a:cubicBezTo>
                    <a:pt x="1540764" y="2884646"/>
                    <a:pt x="1598771" y="2777109"/>
                    <a:pt x="1657636" y="2670239"/>
                  </a:cubicBezTo>
                  <a:cubicBezTo>
                    <a:pt x="1693545" y="2605088"/>
                    <a:pt x="1728502" y="2539460"/>
                    <a:pt x="1762887" y="2473547"/>
                  </a:cubicBezTo>
                  <a:cubicBezTo>
                    <a:pt x="1795367" y="2411349"/>
                    <a:pt x="1826419" y="2348103"/>
                    <a:pt x="1866710" y="2290667"/>
                  </a:cubicBezTo>
                  <a:cubicBezTo>
                    <a:pt x="1934623" y="2193893"/>
                    <a:pt x="2022729" y="2114169"/>
                    <a:pt x="2106263" y="2030254"/>
                  </a:cubicBezTo>
                  <a:cubicBezTo>
                    <a:pt x="2163128" y="1973104"/>
                    <a:pt x="2218182" y="1914049"/>
                    <a:pt x="2277237" y="1859185"/>
                  </a:cubicBezTo>
                  <a:cubicBezTo>
                    <a:pt x="2350770" y="1790891"/>
                    <a:pt x="2430304" y="1728978"/>
                    <a:pt x="2499455" y="1656207"/>
                  </a:cubicBezTo>
                  <a:cubicBezTo>
                    <a:pt x="2576989" y="1574578"/>
                    <a:pt x="2641568" y="1481900"/>
                    <a:pt x="2707100" y="1390269"/>
                  </a:cubicBezTo>
                  <a:cubicBezTo>
                    <a:pt x="2744153" y="1338453"/>
                    <a:pt x="2781586" y="1286732"/>
                    <a:pt x="2812352" y="1230916"/>
                  </a:cubicBezTo>
                  <a:cubicBezTo>
                    <a:pt x="2846546" y="1168908"/>
                    <a:pt x="2872550" y="1102900"/>
                    <a:pt x="2898172" y="1036987"/>
                  </a:cubicBezTo>
                  <a:cubicBezTo>
                    <a:pt x="2922175" y="975455"/>
                    <a:pt x="2948273" y="914305"/>
                    <a:pt x="2963228" y="850011"/>
                  </a:cubicBezTo>
                  <a:cubicBezTo>
                    <a:pt x="2971229" y="815626"/>
                    <a:pt x="2976563" y="780764"/>
                    <a:pt x="2977325" y="745427"/>
                  </a:cubicBezTo>
                  <a:cubicBezTo>
                    <a:pt x="2979230" y="654844"/>
                    <a:pt x="2963323" y="564261"/>
                    <a:pt x="2929509" y="480155"/>
                  </a:cubicBezTo>
                  <a:cubicBezTo>
                    <a:pt x="2851309" y="285655"/>
                    <a:pt x="2563082" y="0"/>
                    <a:pt x="2563082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6200E88-1288-40E7-9A66-D513E6CA5F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92" y="15178"/>
              <a:ext cx="1566146" cy="2737264"/>
            </a:xfrm>
            <a:custGeom>
              <a:avLst/>
              <a:gdLst>
                <a:gd name="connsiteX0" fmla="*/ 1707071 w 2356712"/>
                <a:gd name="connsiteY0" fmla="*/ 0 h 4118991"/>
                <a:gd name="connsiteX1" fmla="*/ 1824514 w 2356712"/>
                <a:gd name="connsiteY1" fmla="*/ 244697 h 4118991"/>
                <a:gd name="connsiteX2" fmla="*/ 1908715 w 2356712"/>
                <a:gd name="connsiteY2" fmla="*/ 328994 h 4118991"/>
                <a:gd name="connsiteX3" fmla="*/ 2226469 w 2356712"/>
                <a:gd name="connsiteY3" fmla="*/ 603695 h 4118991"/>
                <a:gd name="connsiteX4" fmla="*/ 2355628 w 2356712"/>
                <a:gd name="connsiteY4" fmla="*/ 900494 h 4118991"/>
                <a:gd name="connsiteX5" fmla="*/ 2281428 w 2356712"/>
                <a:gd name="connsiteY5" fmla="*/ 1206913 h 4118991"/>
                <a:gd name="connsiteX6" fmla="*/ 2092452 w 2356712"/>
                <a:gd name="connsiteY6" fmla="*/ 1460659 h 4118991"/>
                <a:gd name="connsiteX7" fmla="*/ 1834039 w 2356712"/>
                <a:gd name="connsiteY7" fmla="*/ 1625822 h 4118991"/>
                <a:gd name="connsiteX8" fmla="*/ 1558862 w 2356712"/>
                <a:gd name="connsiteY8" fmla="*/ 1743075 h 4118991"/>
                <a:gd name="connsiteX9" fmla="*/ 1386554 w 2356712"/>
                <a:gd name="connsiteY9" fmla="*/ 1869948 h 4118991"/>
                <a:gd name="connsiteX10" fmla="*/ 1271683 w 2356712"/>
                <a:gd name="connsiteY10" fmla="*/ 2073402 h 4118991"/>
                <a:gd name="connsiteX11" fmla="*/ 1178338 w 2356712"/>
                <a:gd name="connsiteY11" fmla="*/ 2355914 h 4118991"/>
                <a:gd name="connsiteX12" fmla="*/ 1113758 w 2356712"/>
                <a:gd name="connsiteY12" fmla="*/ 2578513 h 4118991"/>
                <a:gd name="connsiteX13" fmla="*/ 1034796 w 2356712"/>
                <a:gd name="connsiteY13" fmla="*/ 2834640 h 4118991"/>
                <a:gd name="connsiteX14" fmla="*/ 905637 w 2356712"/>
                <a:gd name="connsiteY14" fmla="*/ 3081242 h 4118991"/>
                <a:gd name="connsiteX15" fmla="*/ 793147 w 2356712"/>
                <a:gd name="connsiteY15" fmla="*/ 3258407 h 4118991"/>
                <a:gd name="connsiteX16" fmla="*/ 546735 w 2356712"/>
                <a:gd name="connsiteY16" fmla="*/ 3571970 h 4118991"/>
                <a:gd name="connsiteX17" fmla="*/ 346996 w 2356712"/>
                <a:gd name="connsiteY17" fmla="*/ 3771900 h 4118991"/>
                <a:gd name="connsiteX18" fmla="*/ 174689 w 2356712"/>
                <a:gd name="connsiteY18" fmla="*/ 3944207 h 4118991"/>
                <a:gd name="connsiteX19" fmla="*/ 0 w 2356712"/>
                <a:gd name="connsiteY19" fmla="*/ 4118991 h 411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56712" h="4118991">
                  <a:moveTo>
                    <a:pt x="1707071" y="0"/>
                  </a:moveTo>
                  <a:cubicBezTo>
                    <a:pt x="1715357" y="22098"/>
                    <a:pt x="1812608" y="224409"/>
                    <a:pt x="1824514" y="244697"/>
                  </a:cubicBezTo>
                  <a:cubicBezTo>
                    <a:pt x="1844802" y="279273"/>
                    <a:pt x="1876996" y="304324"/>
                    <a:pt x="1908715" y="328994"/>
                  </a:cubicBezTo>
                  <a:cubicBezTo>
                    <a:pt x="2019967" y="415195"/>
                    <a:pt x="2137886" y="494633"/>
                    <a:pt x="2226469" y="603695"/>
                  </a:cubicBezTo>
                  <a:cubicBezTo>
                    <a:pt x="2296287" y="689610"/>
                    <a:pt x="2347817" y="790480"/>
                    <a:pt x="2355628" y="900494"/>
                  </a:cubicBezTo>
                  <a:cubicBezTo>
                    <a:pt x="2363248" y="1007078"/>
                    <a:pt x="2329910" y="1111187"/>
                    <a:pt x="2281428" y="1206913"/>
                  </a:cubicBezTo>
                  <a:cubicBezTo>
                    <a:pt x="2233422" y="1301877"/>
                    <a:pt x="2170938" y="1388936"/>
                    <a:pt x="2092452" y="1460659"/>
                  </a:cubicBezTo>
                  <a:cubicBezTo>
                    <a:pt x="2016538" y="1530001"/>
                    <a:pt x="1927765" y="1583436"/>
                    <a:pt x="1834039" y="1625822"/>
                  </a:cubicBezTo>
                  <a:cubicBezTo>
                    <a:pt x="1743075" y="1666970"/>
                    <a:pt x="1647730" y="1697736"/>
                    <a:pt x="1558862" y="1743075"/>
                  </a:cubicBezTo>
                  <a:cubicBezTo>
                    <a:pt x="1494758" y="1775841"/>
                    <a:pt x="1434275" y="1816132"/>
                    <a:pt x="1386554" y="1869948"/>
                  </a:cubicBezTo>
                  <a:cubicBezTo>
                    <a:pt x="1334548" y="1928622"/>
                    <a:pt x="1300544" y="2000345"/>
                    <a:pt x="1271683" y="2073402"/>
                  </a:cubicBezTo>
                  <a:cubicBezTo>
                    <a:pt x="1235202" y="2165699"/>
                    <a:pt x="1206722" y="2260759"/>
                    <a:pt x="1178338" y="2355914"/>
                  </a:cubicBezTo>
                  <a:cubicBezTo>
                    <a:pt x="1156240" y="2429923"/>
                    <a:pt x="1134237" y="2504028"/>
                    <a:pt x="1113758" y="2578513"/>
                  </a:cubicBezTo>
                  <a:cubicBezTo>
                    <a:pt x="1090041" y="2664714"/>
                    <a:pt x="1068134" y="2751678"/>
                    <a:pt x="1034796" y="2834640"/>
                  </a:cubicBezTo>
                  <a:cubicBezTo>
                    <a:pt x="1000125" y="2920841"/>
                    <a:pt x="953643" y="3001613"/>
                    <a:pt x="905637" y="3081242"/>
                  </a:cubicBezTo>
                  <a:cubicBezTo>
                    <a:pt x="869442" y="3141155"/>
                    <a:pt x="832295" y="3200400"/>
                    <a:pt x="793147" y="3258407"/>
                  </a:cubicBezTo>
                  <a:cubicBezTo>
                    <a:pt x="718661" y="3368802"/>
                    <a:pt x="637223" y="3474434"/>
                    <a:pt x="546735" y="3571970"/>
                  </a:cubicBezTo>
                  <a:cubicBezTo>
                    <a:pt x="482632" y="3641027"/>
                    <a:pt x="414147" y="3705797"/>
                    <a:pt x="346996" y="3771900"/>
                  </a:cubicBezTo>
                  <a:cubicBezTo>
                    <a:pt x="288989" y="3828764"/>
                    <a:pt x="232029" y="3886676"/>
                    <a:pt x="174689" y="3944207"/>
                  </a:cubicBezTo>
                  <a:cubicBezTo>
                    <a:pt x="116586" y="4002596"/>
                    <a:pt x="58293" y="4060698"/>
                    <a:pt x="0" y="411899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CB4E4D96-95D8-43F4-90B2-25AC6F6A04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15178"/>
              <a:ext cx="1368431" cy="2644975"/>
            </a:xfrm>
            <a:custGeom>
              <a:avLst/>
              <a:gdLst>
                <a:gd name="connsiteX0" fmla="*/ 0 w 2059193"/>
                <a:gd name="connsiteY0" fmla="*/ 3980116 h 3980116"/>
                <a:gd name="connsiteX1" fmla="*/ 471583 w 2059193"/>
                <a:gd name="connsiteY1" fmla="*/ 3515678 h 3980116"/>
                <a:gd name="connsiteX2" fmla="*/ 758666 w 2059193"/>
                <a:gd name="connsiteY2" fmla="*/ 3163824 h 3980116"/>
                <a:gd name="connsiteX3" fmla="*/ 940499 w 2059193"/>
                <a:gd name="connsiteY3" fmla="*/ 2780824 h 3980116"/>
                <a:gd name="connsiteX4" fmla="*/ 1055370 w 2059193"/>
                <a:gd name="connsiteY4" fmla="*/ 2242185 h 3980116"/>
                <a:gd name="connsiteX5" fmla="*/ 1136714 w 2059193"/>
                <a:gd name="connsiteY5" fmla="*/ 1878330 h 3980116"/>
                <a:gd name="connsiteX6" fmla="*/ 1246727 w 2059193"/>
                <a:gd name="connsiteY6" fmla="*/ 1562386 h 3980116"/>
                <a:gd name="connsiteX7" fmla="*/ 1378363 w 2059193"/>
                <a:gd name="connsiteY7" fmla="*/ 1430750 h 3980116"/>
                <a:gd name="connsiteX8" fmla="*/ 1691831 w 2059193"/>
                <a:gd name="connsiteY8" fmla="*/ 1394841 h 3980116"/>
                <a:gd name="connsiteX9" fmla="*/ 1914335 w 2059193"/>
                <a:gd name="connsiteY9" fmla="*/ 1323023 h 3980116"/>
                <a:gd name="connsiteX10" fmla="*/ 2055495 w 2059193"/>
                <a:gd name="connsiteY10" fmla="*/ 1098042 h 3980116"/>
                <a:gd name="connsiteX11" fmla="*/ 2033969 w 2059193"/>
                <a:gd name="connsiteY11" fmla="*/ 930497 h 3980116"/>
                <a:gd name="connsiteX12" fmla="*/ 1885664 w 2059193"/>
                <a:gd name="connsiteY12" fmla="*/ 760571 h 3980116"/>
                <a:gd name="connsiteX13" fmla="*/ 1636871 w 2059193"/>
                <a:gd name="connsiteY13" fmla="*/ 612172 h 3980116"/>
                <a:gd name="connsiteX14" fmla="*/ 1335405 w 2059193"/>
                <a:gd name="connsiteY14" fmla="*/ 459010 h 3980116"/>
                <a:gd name="connsiteX15" fmla="*/ 1234916 w 2059193"/>
                <a:gd name="connsiteY15" fmla="*/ 269939 h 3980116"/>
                <a:gd name="connsiteX16" fmla="*/ 1386935 w 2059193"/>
                <a:gd name="connsiteY16" fmla="*/ 0 h 398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59193" h="3980116">
                  <a:moveTo>
                    <a:pt x="0" y="3980116"/>
                  </a:moveTo>
                  <a:cubicBezTo>
                    <a:pt x="91345" y="3889534"/>
                    <a:pt x="382715" y="3608737"/>
                    <a:pt x="471583" y="3515678"/>
                  </a:cubicBezTo>
                  <a:cubicBezTo>
                    <a:pt x="576358" y="3405949"/>
                    <a:pt x="675989" y="3290983"/>
                    <a:pt x="758666" y="3163824"/>
                  </a:cubicBezTo>
                  <a:cubicBezTo>
                    <a:pt x="836105" y="3044857"/>
                    <a:pt x="897445" y="2916079"/>
                    <a:pt x="940499" y="2780824"/>
                  </a:cubicBezTo>
                  <a:cubicBezTo>
                    <a:pt x="996315" y="2605754"/>
                    <a:pt x="1020985" y="2422874"/>
                    <a:pt x="1055370" y="2242185"/>
                  </a:cubicBezTo>
                  <a:cubicBezTo>
                    <a:pt x="1078611" y="2120075"/>
                    <a:pt x="1107472" y="1999107"/>
                    <a:pt x="1136714" y="1878330"/>
                  </a:cubicBezTo>
                  <a:cubicBezTo>
                    <a:pt x="1163098" y="1769174"/>
                    <a:pt x="1189482" y="1658588"/>
                    <a:pt x="1246727" y="1562386"/>
                  </a:cubicBezTo>
                  <a:cubicBezTo>
                    <a:pt x="1279208" y="1507808"/>
                    <a:pt x="1321689" y="1459039"/>
                    <a:pt x="1378363" y="1430750"/>
                  </a:cubicBezTo>
                  <a:cubicBezTo>
                    <a:pt x="1473327" y="1383221"/>
                    <a:pt x="1584865" y="1402652"/>
                    <a:pt x="1691831" y="1394841"/>
                  </a:cubicBezTo>
                  <a:cubicBezTo>
                    <a:pt x="1771079" y="1389031"/>
                    <a:pt x="1849279" y="1368266"/>
                    <a:pt x="1914335" y="1323023"/>
                  </a:cubicBezTo>
                  <a:cubicBezTo>
                    <a:pt x="1989963" y="1270445"/>
                    <a:pt x="2041493" y="1189101"/>
                    <a:pt x="2055495" y="1098042"/>
                  </a:cubicBezTo>
                  <a:cubicBezTo>
                    <a:pt x="2064258" y="1041178"/>
                    <a:pt x="2057591" y="982980"/>
                    <a:pt x="2033969" y="930497"/>
                  </a:cubicBezTo>
                  <a:cubicBezTo>
                    <a:pt x="2002727" y="861060"/>
                    <a:pt x="1945958" y="807625"/>
                    <a:pt x="1885664" y="760571"/>
                  </a:cubicBezTo>
                  <a:cubicBezTo>
                    <a:pt x="1809179" y="700945"/>
                    <a:pt x="1725549" y="651415"/>
                    <a:pt x="1636871" y="612172"/>
                  </a:cubicBezTo>
                  <a:cubicBezTo>
                    <a:pt x="1532763" y="566071"/>
                    <a:pt x="1421606" y="532543"/>
                    <a:pt x="1335405" y="459010"/>
                  </a:cubicBezTo>
                  <a:cubicBezTo>
                    <a:pt x="1277969" y="409956"/>
                    <a:pt x="1232059" y="344615"/>
                    <a:pt x="1234916" y="269939"/>
                  </a:cubicBezTo>
                  <a:cubicBezTo>
                    <a:pt x="1237012" y="211741"/>
                    <a:pt x="1386935" y="0"/>
                    <a:pt x="1386935" y="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951A656-8684-49D3-8C63-5513CD7BF0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825" y="543780"/>
              <a:ext cx="494287" cy="1905590"/>
            </a:xfrm>
            <a:custGeom>
              <a:avLst/>
              <a:gdLst>
                <a:gd name="connsiteX0" fmla="*/ 11144 w 743796"/>
                <a:gd name="connsiteY0" fmla="*/ 0 h 2867501"/>
                <a:gd name="connsiteX1" fmla="*/ 353663 w 743796"/>
                <a:gd name="connsiteY1" fmla="*/ 55245 h 2867501"/>
                <a:gd name="connsiteX2" fmla="*/ 571405 w 743796"/>
                <a:gd name="connsiteY2" fmla="*/ 179737 h 2867501"/>
                <a:gd name="connsiteX3" fmla="*/ 688658 w 743796"/>
                <a:gd name="connsiteY3" fmla="*/ 368808 h 2867501"/>
                <a:gd name="connsiteX4" fmla="*/ 731711 w 743796"/>
                <a:gd name="connsiteY4" fmla="*/ 612934 h 2867501"/>
                <a:gd name="connsiteX5" fmla="*/ 725233 w 743796"/>
                <a:gd name="connsiteY5" fmla="*/ 995648 h 2867501"/>
                <a:gd name="connsiteX6" fmla="*/ 742855 w 743796"/>
                <a:gd name="connsiteY6" fmla="*/ 1499330 h 2867501"/>
                <a:gd name="connsiteX7" fmla="*/ 707898 w 743796"/>
                <a:gd name="connsiteY7" fmla="*/ 1793081 h 2867501"/>
                <a:gd name="connsiteX8" fmla="*/ 633222 w 743796"/>
                <a:gd name="connsiteY8" fmla="*/ 2073592 h 2867501"/>
                <a:gd name="connsiteX9" fmla="*/ 404527 w 743796"/>
                <a:gd name="connsiteY9" fmla="*/ 2472404 h 2867501"/>
                <a:gd name="connsiteX10" fmla="*/ 0 w 743796"/>
                <a:gd name="connsiteY10" fmla="*/ 2867501 h 2867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43796" h="2867501">
                  <a:moveTo>
                    <a:pt x="11144" y="0"/>
                  </a:moveTo>
                  <a:cubicBezTo>
                    <a:pt x="101060" y="2953"/>
                    <a:pt x="268796" y="25146"/>
                    <a:pt x="353663" y="55245"/>
                  </a:cubicBezTo>
                  <a:cubicBezTo>
                    <a:pt x="433483" y="83534"/>
                    <a:pt x="510635" y="120967"/>
                    <a:pt x="571405" y="179737"/>
                  </a:cubicBezTo>
                  <a:cubicBezTo>
                    <a:pt x="625412" y="231934"/>
                    <a:pt x="663607" y="297942"/>
                    <a:pt x="688658" y="368808"/>
                  </a:cubicBezTo>
                  <a:cubicBezTo>
                    <a:pt x="716375" y="447103"/>
                    <a:pt x="727996" y="529876"/>
                    <a:pt x="731711" y="612934"/>
                  </a:cubicBezTo>
                  <a:cubicBezTo>
                    <a:pt x="737426" y="740474"/>
                    <a:pt x="724948" y="867918"/>
                    <a:pt x="725233" y="995648"/>
                  </a:cubicBezTo>
                  <a:cubicBezTo>
                    <a:pt x="725710" y="1163765"/>
                    <a:pt x="748665" y="1331309"/>
                    <a:pt x="742855" y="1499330"/>
                  </a:cubicBezTo>
                  <a:cubicBezTo>
                    <a:pt x="739426" y="1598009"/>
                    <a:pt x="725996" y="1696022"/>
                    <a:pt x="707898" y="1793081"/>
                  </a:cubicBezTo>
                  <a:cubicBezTo>
                    <a:pt x="690086" y="1888426"/>
                    <a:pt x="666845" y="1982724"/>
                    <a:pt x="633222" y="2073592"/>
                  </a:cubicBezTo>
                  <a:cubicBezTo>
                    <a:pt x="579692" y="2218182"/>
                    <a:pt x="499682" y="2351056"/>
                    <a:pt x="404527" y="2472404"/>
                  </a:cubicBezTo>
                  <a:cubicBezTo>
                    <a:pt x="266033" y="2648902"/>
                    <a:pt x="179642" y="2732818"/>
                    <a:pt x="0" y="2867501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248A156-06F4-42AE-871D-4535FF097A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49" y="672286"/>
              <a:ext cx="396930" cy="1690303"/>
            </a:xfrm>
            <a:custGeom>
              <a:avLst/>
              <a:gdLst>
                <a:gd name="connsiteX0" fmla="*/ 16478 w 597294"/>
                <a:gd name="connsiteY0" fmla="*/ 2079 h 2543540"/>
                <a:gd name="connsiteX1" fmla="*/ 299847 w 597294"/>
                <a:gd name="connsiteY1" fmla="*/ 53991 h 2543540"/>
                <a:gd name="connsiteX2" fmla="*/ 503206 w 597294"/>
                <a:gd name="connsiteY2" fmla="*/ 291354 h 2543540"/>
                <a:gd name="connsiteX3" fmla="*/ 525113 w 597294"/>
                <a:gd name="connsiteY3" fmla="*/ 724265 h 2543540"/>
                <a:gd name="connsiteX4" fmla="*/ 578930 w 597294"/>
                <a:gd name="connsiteY4" fmla="*/ 1117267 h 2543540"/>
                <a:gd name="connsiteX5" fmla="*/ 592931 w 597294"/>
                <a:gd name="connsiteY5" fmla="*/ 1476359 h 2543540"/>
                <a:gd name="connsiteX6" fmla="*/ 503206 w 597294"/>
                <a:gd name="connsiteY6" fmla="*/ 1859359 h 2543540"/>
                <a:gd name="connsiteX7" fmla="*/ 291846 w 597294"/>
                <a:gd name="connsiteY7" fmla="*/ 2250361 h 2543540"/>
                <a:gd name="connsiteX8" fmla="*/ 0 w 597294"/>
                <a:gd name="connsiteY8" fmla="*/ 2543540 h 2543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97294" h="2543540">
                  <a:moveTo>
                    <a:pt x="16478" y="2079"/>
                  </a:moveTo>
                  <a:cubicBezTo>
                    <a:pt x="101441" y="-6684"/>
                    <a:pt x="224885" y="12557"/>
                    <a:pt x="299847" y="53991"/>
                  </a:cubicBezTo>
                  <a:cubicBezTo>
                    <a:pt x="394240" y="106092"/>
                    <a:pt x="468440" y="189341"/>
                    <a:pt x="503206" y="291354"/>
                  </a:cubicBezTo>
                  <a:cubicBezTo>
                    <a:pt x="550069" y="429085"/>
                    <a:pt x="520827" y="577770"/>
                    <a:pt x="525113" y="724265"/>
                  </a:cubicBezTo>
                  <a:cubicBezTo>
                    <a:pt x="529019" y="856472"/>
                    <a:pt x="561118" y="986012"/>
                    <a:pt x="578930" y="1117267"/>
                  </a:cubicBezTo>
                  <a:cubicBezTo>
                    <a:pt x="595122" y="1236234"/>
                    <a:pt x="602742" y="1356630"/>
                    <a:pt x="592931" y="1476359"/>
                  </a:cubicBezTo>
                  <a:cubicBezTo>
                    <a:pt x="582073" y="1607709"/>
                    <a:pt x="549783" y="1736011"/>
                    <a:pt x="503206" y="1859359"/>
                  </a:cubicBezTo>
                  <a:cubicBezTo>
                    <a:pt x="450628" y="1998710"/>
                    <a:pt x="383857" y="2133298"/>
                    <a:pt x="291846" y="2250361"/>
                  </a:cubicBezTo>
                  <a:cubicBezTo>
                    <a:pt x="231553" y="2327132"/>
                    <a:pt x="73819" y="2479532"/>
                    <a:pt x="0" y="2543540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1FD1AA9-14F8-45A8-88C0-28DC94ED4B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002" y="881264"/>
              <a:ext cx="258791" cy="1336561"/>
            </a:xfrm>
            <a:custGeom>
              <a:avLst/>
              <a:gdLst>
                <a:gd name="connsiteX0" fmla="*/ 0 w 389425"/>
                <a:gd name="connsiteY0" fmla="*/ 33 h 2011236"/>
                <a:gd name="connsiteX1" fmla="*/ 171260 w 389425"/>
                <a:gd name="connsiteY1" fmla="*/ 60326 h 2011236"/>
                <a:gd name="connsiteX2" fmla="*/ 211455 w 389425"/>
                <a:gd name="connsiteY2" fmla="*/ 221204 h 2011236"/>
                <a:gd name="connsiteX3" fmla="*/ 243078 w 389425"/>
                <a:gd name="connsiteY3" fmla="*/ 448089 h 2011236"/>
                <a:gd name="connsiteX4" fmla="*/ 346424 w 389425"/>
                <a:gd name="connsiteY4" fmla="*/ 789941 h 2011236"/>
                <a:gd name="connsiteX5" fmla="*/ 372237 w 389425"/>
                <a:gd name="connsiteY5" fmla="*/ 942151 h 2011236"/>
                <a:gd name="connsiteX6" fmla="*/ 386620 w 389425"/>
                <a:gd name="connsiteY6" fmla="*/ 1272478 h 2011236"/>
                <a:gd name="connsiteX7" fmla="*/ 280416 w 389425"/>
                <a:gd name="connsiteY7" fmla="*/ 1660241 h 2011236"/>
                <a:gd name="connsiteX8" fmla="*/ 151257 w 389425"/>
                <a:gd name="connsiteY8" fmla="*/ 1844073 h 2011236"/>
                <a:gd name="connsiteX9" fmla="*/ 1905 w 389425"/>
                <a:gd name="connsiteY9" fmla="*/ 2011237 h 201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425" h="2011236">
                  <a:moveTo>
                    <a:pt x="0" y="33"/>
                  </a:moveTo>
                  <a:cubicBezTo>
                    <a:pt x="57912" y="-824"/>
                    <a:pt x="136112" y="14892"/>
                    <a:pt x="171260" y="60326"/>
                  </a:cubicBezTo>
                  <a:cubicBezTo>
                    <a:pt x="205645" y="104903"/>
                    <a:pt x="207740" y="164244"/>
                    <a:pt x="211455" y="221204"/>
                  </a:cubicBezTo>
                  <a:cubicBezTo>
                    <a:pt x="216408" y="297594"/>
                    <a:pt x="225838" y="373604"/>
                    <a:pt x="243078" y="448089"/>
                  </a:cubicBezTo>
                  <a:cubicBezTo>
                    <a:pt x="269939" y="564199"/>
                    <a:pt x="319183" y="673927"/>
                    <a:pt x="346424" y="789941"/>
                  </a:cubicBezTo>
                  <a:cubicBezTo>
                    <a:pt x="358235" y="840043"/>
                    <a:pt x="365951" y="891097"/>
                    <a:pt x="372237" y="942151"/>
                  </a:cubicBezTo>
                  <a:cubicBezTo>
                    <a:pt x="385858" y="1051784"/>
                    <a:pt x="394049" y="1162274"/>
                    <a:pt x="386620" y="1272478"/>
                  </a:cubicBezTo>
                  <a:cubicBezTo>
                    <a:pt x="377476" y="1407828"/>
                    <a:pt x="344996" y="1541178"/>
                    <a:pt x="280416" y="1660241"/>
                  </a:cubicBezTo>
                  <a:cubicBezTo>
                    <a:pt x="244602" y="1726249"/>
                    <a:pt x="199358" y="1786352"/>
                    <a:pt x="151257" y="1844073"/>
                  </a:cubicBezTo>
                  <a:cubicBezTo>
                    <a:pt x="79534" y="1930084"/>
                    <a:pt x="89345" y="1941419"/>
                    <a:pt x="1905" y="2011237"/>
                  </a:cubicBezTo>
                </a:path>
              </a:pathLst>
            </a:custGeom>
            <a:noFill/>
            <a:ln w="9525" cap="rnd">
              <a:solidFill>
                <a:schemeClr val="accent2">
                  <a:alpha val="50000"/>
                </a:schemeClr>
              </a:solidFill>
              <a:prstDash val="lgDash"/>
              <a:round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pSp>
        <p:nvGrpSpPr>
          <p:cNvPr id="25" name="Bottom Right">
            <a:extLst>
              <a:ext uri="{FF2B5EF4-FFF2-40B4-BE49-F238E27FC236}">
                <a16:creationId xmlns:a16="http://schemas.microsoft.com/office/drawing/2014/main" id="{1C0BEBF8-7FFB-422A-98F0-90FF9E7F3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80400" y="3276601"/>
            <a:ext cx="4211600" cy="3581399"/>
            <a:chOff x="7980400" y="3276601"/>
            <a:chExt cx="4211600" cy="3581399"/>
          </a:xfrm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B94AB3-A0D6-4DB5-9006-C7F2ABD8AF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439256" y="6178637"/>
              <a:ext cx="1482102" cy="679363"/>
            </a:xfrm>
            <a:custGeom>
              <a:avLst/>
              <a:gdLst>
                <a:gd name="connsiteX0" fmla="*/ 741051 w 1482102"/>
                <a:gd name="connsiteY0" fmla="*/ 0 h 679363"/>
                <a:gd name="connsiteX1" fmla="*/ 1473822 w 1482102"/>
                <a:gd name="connsiteY1" fmla="*/ 597226 h 679363"/>
                <a:gd name="connsiteX2" fmla="*/ 1482102 w 1482102"/>
                <a:gd name="connsiteY2" fmla="*/ 679363 h 679363"/>
                <a:gd name="connsiteX3" fmla="*/ 0 w 1482102"/>
                <a:gd name="connsiteY3" fmla="*/ 679363 h 679363"/>
                <a:gd name="connsiteX4" fmla="*/ 8280 w 1482102"/>
                <a:gd name="connsiteY4" fmla="*/ 597226 h 679363"/>
                <a:gd name="connsiteX5" fmla="*/ 741051 w 1482102"/>
                <a:gd name="connsiteY5" fmla="*/ 0 h 67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82102" h="679363">
                  <a:moveTo>
                    <a:pt x="741051" y="0"/>
                  </a:moveTo>
                  <a:cubicBezTo>
                    <a:pt x="1102506" y="0"/>
                    <a:pt x="1404077" y="256390"/>
                    <a:pt x="1473822" y="597226"/>
                  </a:cubicBezTo>
                  <a:lnTo>
                    <a:pt x="1482102" y="679363"/>
                  </a:lnTo>
                  <a:lnTo>
                    <a:pt x="0" y="679363"/>
                  </a:lnTo>
                  <a:lnTo>
                    <a:pt x="8280" y="597226"/>
                  </a:lnTo>
                  <a:cubicBezTo>
                    <a:pt x="78025" y="256390"/>
                    <a:pt x="379596" y="0"/>
                    <a:pt x="74105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AvenirNext LT Pro Medium" panose="020B0504020202020204" pitchFamily="34" charset="0"/>
              </a:endParaRPr>
            </a:p>
          </p:txBody>
        </p:sp>
        <p:grpSp>
          <p:nvGrpSpPr>
            <p:cNvPr id="58" name="Graphic 157">
              <a:extLst>
                <a:ext uri="{FF2B5EF4-FFF2-40B4-BE49-F238E27FC236}">
                  <a16:creationId xmlns:a16="http://schemas.microsoft.com/office/drawing/2014/main" id="{C59F5611-23BC-435A-A5C0-D4DD891277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62740" y="3276601"/>
              <a:ext cx="3529260" cy="3581398"/>
              <a:chOff x="4114800" y="1423987"/>
              <a:chExt cx="3961542" cy="4007547"/>
            </a:xfrm>
            <a:noFill/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713287DA-BE38-4656-B32C-F10B005F00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114800" y="1423987"/>
                <a:ext cx="3946874" cy="3989641"/>
              </a:xfrm>
              <a:custGeom>
                <a:avLst/>
                <a:gdLst>
                  <a:gd name="connsiteX0" fmla="*/ 0 w 3946874"/>
                  <a:gd name="connsiteY0" fmla="*/ 3989641 h 3989641"/>
                  <a:gd name="connsiteX1" fmla="*/ 79439 w 3946874"/>
                  <a:gd name="connsiteY1" fmla="*/ 3891153 h 3989641"/>
                  <a:gd name="connsiteX2" fmla="*/ 297371 w 3946874"/>
                  <a:gd name="connsiteY2" fmla="*/ 3626930 h 3989641"/>
                  <a:gd name="connsiteX3" fmla="*/ 454343 w 3946874"/>
                  <a:gd name="connsiteY3" fmla="*/ 3440335 h 3989641"/>
                  <a:gd name="connsiteX4" fmla="*/ 622363 w 3946874"/>
                  <a:gd name="connsiteY4" fmla="*/ 3290697 h 3989641"/>
                  <a:gd name="connsiteX5" fmla="*/ 927068 w 3946874"/>
                  <a:gd name="connsiteY5" fmla="*/ 3087434 h 3989641"/>
                  <a:gd name="connsiteX6" fmla="*/ 1176338 w 3946874"/>
                  <a:gd name="connsiteY6" fmla="*/ 2915603 h 3989641"/>
                  <a:gd name="connsiteX7" fmla="*/ 1394270 w 3946874"/>
                  <a:gd name="connsiteY7" fmla="*/ 2780729 h 3989641"/>
                  <a:gd name="connsiteX8" fmla="*/ 1601057 w 3946874"/>
                  <a:gd name="connsiteY8" fmla="*/ 2723483 h 3989641"/>
                  <a:gd name="connsiteX9" fmla="*/ 1756220 w 3946874"/>
                  <a:gd name="connsiteY9" fmla="*/ 2743772 h 3989641"/>
                  <a:gd name="connsiteX10" fmla="*/ 1889189 w 3946874"/>
                  <a:gd name="connsiteY10" fmla="*/ 2765965 h 3989641"/>
                  <a:gd name="connsiteX11" fmla="*/ 2007394 w 3946874"/>
                  <a:gd name="connsiteY11" fmla="*/ 2765965 h 3989641"/>
                  <a:gd name="connsiteX12" fmla="*/ 2184654 w 3946874"/>
                  <a:gd name="connsiteY12" fmla="*/ 2671763 h 3989641"/>
                  <a:gd name="connsiteX13" fmla="*/ 2372773 w 3946874"/>
                  <a:gd name="connsiteY13" fmla="*/ 2538984 h 3989641"/>
                  <a:gd name="connsiteX14" fmla="*/ 2439543 w 3946874"/>
                  <a:gd name="connsiteY14" fmla="*/ 2510504 h 3989641"/>
                  <a:gd name="connsiteX15" fmla="*/ 2650617 w 3946874"/>
                  <a:gd name="connsiteY15" fmla="*/ 2434781 h 3989641"/>
                  <a:gd name="connsiteX16" fmla="*/ 2785110 w 3946874"/>
                  <a:gd name="connsiteY16" fmla="*/ 2383060 h 3989641"/>
                  <a:gd name="connsiteX17" fmla="*/ 2897315 w 3946874"/>
                  <a:gd name="connsiteY17" fmla="*/ 2318861 h 3989641"/>
                  <a:gd name="connsiteX18" fmla="*/ 2997994 w 3946874"/>
                  <a:gd name="connsiteY18" fmla="*/ 2226183 h 3989641"/>
                  <a:gd name="connsiteX19" fmla="*/ 3061240 w 3946874"/>
                  <a:gd name="connsiteY19" fmla="*/ 2141506 h 3989641"/>
                  <a:gd name="connsiteX20" fmla="*/ 3152108 w 3946874"/>
                  <a:gd name="connsiteY20" fmla="*/ 2005203 h 3989641"/>
                  <a:gd name="connsiteX21" fmla="*/ 3274124 w 3946874"/>
                  <a:gd name="connsiteY21" fmla="*/ 1871567 h 3989641"/>
                  <a:gd name="connsiteX22" fmla="*/ 3388138 w 3946874"/>
                  <a:gd name="connsiteY22" fmla="*/ 1770888 h 3989641"/>
                  <a:gd name="connsiteX23" fmla="*/ 3466529 w 3946874"/>
                  <a:gd name="connsiteY23" fmla="*/ 1679162 h 3989641"/>
                  <a:gd name="connsiteX24" fmla="*/ 3538633 w 3946874"/>
                  <a:gd name="connsiteY24" fmla="*/ 1551718 h 3989641"/>
                  <a:gd name="connsiteX25" fmla="*/ 3588544 w 3946874"/>
                  <a:gd name="connsiteY25" fmla="*/ 1376172 h 3989641"/>
                  <a:gd name="connsiteX26" fmla="*/ 3597402 w 3946874"/>
                  <a:gd name="connsiteY26" fmla="*/ 1293305 h 3989641"/>
                  <a:gd name="connsiteX27" fmla="*/ 3721227 w 3946874"/>
                  <a:gd name="connsiteY27" fmla="*/ 880491 h 3989641"/>
                  <a:gd name="connsiteX28" fmla="*/ 3761137 w 3946874"/>
                  <a:gd name="connsiteY28" fmla="*/ 463677 h 3989641"/>
                  <a:gd name="connsiteX29" fmla="*/ 3946874 w 3946874"/>
                  <a:gd name="connsiteY29" fmla="*/ 0 h 3989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3946874" h="3989641">
                    <a:moveTo>
                      <a:pt x="0" y="3989641"/>
                    </a:moveTo>
                    <a:cubicBezTo>
                      <a:pt x="19050" y="3957257"/>
                      <a:pt x="50959" y="3916013"/>
                      <a:pt x="79439" y="3891153"/>
                    </a:cubicBezTo>
                    <a:cubicBezTo>
                      <a:pt x="165544" y="3815906"/>
                      <a:pt x="227933" y="3717989"/>
                      <a:pt x="297371" y="3626930"/>
                    </a:cubicBezTo>
                    <a:cubicBezTo>
                      <a:pt x="346615" y="3562255"/>
                      <a:pt x="398050" y="3499009"/>
                      <a:pt x="454343" y="3440335"/>
                    </a:cubicBezTo>
                    <a:cubicBezTo>
                      <a:pt x="506349" y="3386042"/>
                      <a:pt x="562642" y="3336227"/>
                      <a:pt x="622363" y="3290697"/>
                    </a:cubicBezTo>
                    <a:cubicBezTo>
                      <a:pt x="719519" y="3216688"/>
                      <a:pt x="824960" y="3154585"/>
                      <a:pt x="927068" y="3087434"/>
                    </a:cubicBezTo>
                    <a:cubicBezTo>
                      <a:pt x="1011365" y="3031998"/>
                      <a:pt x="1093565" y="2973324"/>
                      <a:pt x="1176338" y="2915603"/>
                    </a:cubicBezTo>
                    <a:cubicBezTo>
                      <a:pt x="1246537" y="2866644"/>
                      <a:pt x="1317308" y="2818066"/>
                      <a:pt x="1394270" y="2780729"/>
                    </a:cubicBezTo>
                    <a:cubicBezTo>
                      <a:pt x="1459421" y="2749106"/>
                      <a:pt x="1528763" y="2724436"/>
                      <a:pt x="1601057" y="2723483"/>
                    </a:cubicBezTo>
                    <a:cubicBezTo>
                      <a:pt x="1653350" y="2722721"/>
                      <a:pt x="1704785" y="2733485"/>
                      <a:pt x="1756220" y="2743772"/>
                    </a:cubicBezTo>
                    <a:cubicBezTo>
                      <a:pt x="1800320" y="2752630"/>
                      <a:pt x="1844612" y="2760250"/>
                      <a:pt x="1889189" y="2765965"/>
                    </a:cubicBezTo>
                    <a:cubicBezTo>
                      <a:pt x="1928622" y="2771013"/>
                      <a:pt x="1968437" y="2773299"/>
                      <a:pt x="2007394" y="2765965"/>
                    </a:cubicBezTo>
                    <a:cubicBezTo>
                      <a:pt x="2073878" y="2753487"/>
                      <a:pt x="2130647" y="2712911"/>
                      <a:pt x="2184654" y="2671763"/>
                    </a:cubicBezTo>
                    <a:cubicBezTo>
                      <a:pt x="2245900" y="2625090"/>
                      <a:pt x="2304002" y="2573465"/>
                      <a:pt x="2372773" y="2538984"/>
                    </a:cubicBezTo>
                    <a:cubicBezTo>
                      <a:pt x="2394395" y="2528126"/>
                      <a:pt x="2416874" y="2518982"/>
                      <a:pt x="2439543" y="2510504"/>
                    </a:cubicBezTo>
                    <a:cubicBezTo>
                      <a:pt x="2509552" y="2484215"/>
                      <a:pt x="2580037" y="2459450"/>
                      <a:pt x="2650617" y="2434781"/>
                    </a:cubicBezTo>
                    <a:cubicBezTo>
                      <a:pt x="2695956" y="2418874"/>
                      <a:pt x="2741295" y="2402872"/>
                      <a:pt x="2785110" y="2383060"/>
                    </a:cubicBezTo>
                    <a:cubicBezTo>
                      <a:pt x="2824448" y="2365248"/>
                      <a:pt x="2862358" y="2344198"/>
                      <a:pt x="2897315" y="2318861"/>
                    </a:cubicBezTo>
                    <a:cubicBezTo>
                      <a:pt x="2934367" y="2292096"/>
                      <a:pt x="2968085" y="2260854"/>
                      <a:pt x="2997994" y="2226183"/>
                    </a:cubicBezTo>
                    <a:cubicBezTo>
                      <a:pt x="3020949" y="2199513"/>
                      <a:pt x="3041714" y="2170938"/>
                      <a:pt x="3061240" y="2141506"/>
                    </a:cubicBezTo>
                    <a:cubicBezTo>
                      <a:pt x="3091529" y="2095976"/>
                      <a:pt x="3119533" y="2049018"/>
                      <a:pt x="3152108" y="2005203"/>
                    </a:cubicBezTo>
                    <a:cubicBezTo>
                      <a:pt x="3188113" y="1956626"/>
                      <a:pt x="3229261" y="1912144"/>
                      <a:pt x="3274124" y="1871567"/>
                    </a:cubicBezTo>
                    <a:cubicBezTo>
                      <a:pt x="3311747" y="1837563"/>
                      <a:pt x="3351848" y="1806321"/>
                      <a:pt x="3388138" y="1770888"/>
                    </a:cubicBezTo>
                    <a:cubicBezTo>
                      <a:pt x="3416999" y="1742694"/>
                      <a:pt x="3443002" y="1711833"/>
                      <a:pt x="3466529" y="1679162"/>
                    </a:cubicBezTo>
                    <a:cubicBezTo>
                      <a:pt x="3495008" y="1639348"/>
                      <a:pt x="3519392" y="1596771"/>
                      <a:pt x="3538633" y="1551718"/>
                    </a:cubicBezTo>
                    <a:cubicBezTo>
                      <a:pt x="3562731" y="1495616"/>
                      <a:pt x="3578924" y="1436465"/>
                      <a:pt x="3588544" y="1376172"/>
                    </a:cubicBezTo>
                    <a:cubicBezTo>
                      <a:pt x="3592925" y="1348740"/>
                      <a:pt x="3595688" y="1321022"/>
                      <a:pt x="3597402" y="1293305"/>
                    </a:cubicBezTo>
                    <a:cubicBezTo>
                      <a:pt x="3605974" y="1155859"/>
                      <a:pt x="3717703" y="1018127"/>
                      <a:pt x="3721227" y="880491"/>
                    </a:cubicBezTo>
                    <a:cubicBezTo>
                      <a:pt x="3724751" y="740855"/>
                      <a:pt x="3743135" y="602171"/>
                      <a:pt x="3761137" y="463677"/>
                    </a:cubicBezTo>
                    <a:cubicBezTo>
                      <a:pt x="3776186" y="347758"/>
                      <a:pt x="3934968" y="116205"/>
                      <a:pt x="3946874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FBBFD07E-A2BD-4A54-B194-B784DF2655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395978" y="2441733"/>
                <a:ext cx="3665410" cy="2985611"/>
              </a:xfrm>
              <a:custGeom>
                <a:avLst/>
                <a:gdLst>
                  <a:gd name="connsiteX0" fmla="*/ 0 w 3665410"/>
                  <a:gd name="connsiteY0" fmla="*/ 2985611 h 2985611"/>
                  <a:gd name="connsiteX1" fmla="*/ 166211 w 3665410"/>
                  <a:gd name="connsiteY1" fmla="*/ 2699766 h 2985611"/>
                  <a:gd name="connsiteX2" fmla="*/ 397002 w 3665410"/>
                  <a:gd name="connsiteY2" fmla="*/ 2414969 h 2985611"/>
                  <a:gd name="connsiteX3" fmla="*/ 620173 w 3665410"/>
                  <a:gd name="connsiteY3" fmla="*/ 2237899 h 2985611"/>
                  <a:gd name="connsiteX4" fmla="*/ 823341 w 3665410"/>
                  <a:gd name="connsiteY4" fmla="*/ 2085499 h 2985611"/>
                  <a:gd name="connsiteX5" fmla="*/ 1089565 w 3665410"/>
                  <a:gd name="connsiteY5" fmla="*/ 1911477 h 2985611"/>
                  <a:gd name="connsiteX6" fmla="*/ 1145000 w 3665410"/>
                  <a:gd name="connsiteY6" fmla="*/ 1886807 h 2985611"/>
                  <a:gd name="connsiteX7" fmla="*/ 1375791 w 3665410"/>
                  <a:gd name="connsiteY7" fmla="*/ 1842135 h 2985611"/>
                  <a:gd name="connsiteX8" fmla="*/ 1486567 w 3665410"/>
                  <a:gd name="connsiteY8" fmla="*/ 1857566 h 2985611"/>
                  <a:gd name="connsiteX9" fmla="*/ 1568101 w 3665410"/>
                  <a:gd name="connsiteY9" fmla="*/ 1871377 h 2985611"/>
                  <a:gd name="connsiteX10" fmla="*/ 1810607 w 3665410"/>
                  <a:gd name="connsiteY10" fmla="*/ 1871377 h 2985611"/>
                  <a:gd name="connsiteX11" fmla="*/ 1997964 w 3665410"/>
                  <a:gd name="connsiteY11" fmla="*/ 1790605 h 2985611"/>
                  <a:gd name="connsiteX12" fmla="*/ 2109883 w 3665410"/>
                  <a:gd name="connsiteY12" fmla="*/ 1702784 h 2985611"/>
                  <a:gd name="connsiteX13" fmla="*/ 2321433 w 3665410"/>
                  <a:gd name="connsiteY13" fmla="*/ 1552384 h 2985611"/>
                  <a:gd name="connsiteX14" fmla="*/ 2558891 w 3665410"/>
                  <a:gd name="connsiteY14" fmla="*/ 1453420 h 2985611"/>
                  <a:gd name="connsiteX15" fmla="*/ 2709767 w 3665410"/>
                  <a:gd name="connsiteY15" fmla="*/ 1377887 h 2985611"/>
                  <a:gd name="connsiteX16" fmla="*/ 2885408 w 3665410"/>
                  <a:gd name="connsiteY16" fmla="*/ 1237393 h 2985611"/>
                  <a:gd name="connsiteX17" fmla="*/ 3017711 w 3665410"/>
                  <a:gd name="connsiteY17" fmla="*/ 1072229 h 2985611"/>
                  <a:gd name="connsiteX18" fmla="*/ 3150680 w 3665410"/>
                  <a:gd name="connsiteY18" fmla="*/ 921830 h 2985611"/>
                  <a:gd name="connsiteX19" fmla="*/ 3255169 w 3665410"/>
                  <a:gd name="connsiteY19" fmla="*/ 801815 h 2985611"/>
                  <a:gd name="connsiteX20" fmla="*/ 3339275 w 3665410"/>
                  <a:gd name="connsiteY20" fmla="*/ 694182 h 2985611"/>
                  <a:gd name="connsiteX21" fmla="*/ 3409188 w 3665410"/>
                  <a:gd name="connsiteY21" fmla="*/ 546926 h 2985611"/>
                  <a:gd name="connsiteX22" fmla="*/ 3464243 w 3665410"/>
                  <a:gd name="connsiteY22" fmla="*/ 347663 h 2985611"/>
                  <a:gd name="connsiteX23" fmla="*/ 3665411 w 3665410"/>
                  <a:gd name="connsiteY23" fmla="*/ 0 h 2985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3665410" h="2985611">
                    <a:moveTo>
                      <a:pt x="0" y="2985611"/>
                    </a:moveTo>
                    <a:cubicBezTo>
                      <a:pt x="0" y="2985611"/>
                      <a:pt x="86773" y="2802827"/>
                      <a:pt x="166211" y="2699766"/>
                    </a:cubicBezTo>
                    <a:cubicBezTo>
                      <a:pt x="240983" y="2602706"/>
                      <a:pt x="309182" y="2500122"/>
                      <a:pt x="397002" y="2414969"/>
                    </a:cubicBezTo>
                    <a:cubicBezTo>
                      <a:pt x="465296" y="2348865"/>
                      <a:pt x="543592" y="2294477"/>
                      <a:pt x="620173" y="2237899"/>
                    </a:cubicBezTo>
                    <a:cubicBezTo>
                      <a:pt x="688277" y="2187607"/>
                      <a:pt x="755333" y="2135886"/>
                      <a:pt x="823341" y="2085499"/>
                    </a:cubicBezTo>
                    <a:cubicBezTo>
                      <a:pt x="908685" y="2022253"/>
                      <a:pt x="994791" y="1959197"/>
                      <a:pt x="1089565" y="1911477"/>
                    </a:cubicBezTo>
                    <a:cubicBezTo>
                      <a:pt x="1107662" y="1902428"/>
                      <a:pt x="1126141" y="1894141"/>
                      <a:pt x="1145000" y="1886807"/>
                    </a:cubicBezTo>
                    <a:cubicBezTo>
                      <a:pt x="1218819" y="1858232"/>
                      <a:pt x="1296924" y="1838611"/>
                      <a:pt x="1375791" y="1842135"/>
                    </a:cubicBezTo>
                    <a:cubicBezTo>
                      <a:pt x="1413129" y="1843754"/>
                      <a:pt x="1449896" y="1850422"/>
                      <a:pt x="1486567" y="1857566"/>
                    </a:cubicBezTo>
                    <a:cubicBezTo>
                      <a:pt x="1513618" y="1862804"/>
                      <a:pt x="1540859" y="1867376"/>
                      <a:pt x="1568101" y="1871377"/>
                    </a:cubicBezTo>
                    <a:cubicBezTo>
                      <a:pt x="1648778" y="1883188"/>
                      <a:pt x="1730978" y="1887665"/>
                      <a:pt x="1810607" y="1871377"/>
                    </a:cubicBezTo>
                    <a:cubicBezTo>
                      <a:pt x="1877854" y="1857661"/>
                      <a:pt x="1941100" y="1829086"/>
                      <a:pt x="1997964" y="1790605"/>
                    </a:cubicBezTo>
                    <a:cubicBezTo>
                      <a:pt x="2037302" y="1764030"/>
                      <a:pt x="2073497" y="1733264"/>
                      <a:pt x="2109883" y="1702784"/>
                    </a:cubicBezTo>
                    <a:cubicBezTo>
                      <a:pt x="2176367" y="1647063"/>
                      <a:pt x="2244852" y="1593151"/>
                      <a:pt x="2321433" y="1552384"/>
                    </a:cubicBezTo>
                    <a:cubicBezTo>
                      <a:pt x="2397157" y="1512094"/>
                      <a:pt x="2479548" y="1486281"/>
                      <a:pt x="2558891" y="1453420"/>
                    </a:cubicBezTo>
                    <a:cubicBezTo>
                      <a:pt x="2610898" y="1431798"/>
                      <a:pt x="2661571" y="1407033"/>
                      <a:pt x="2709767" y="1377887"/>
                    </a:cubicBezTo>
                    <a:cubicBezTo>
                      <a:pt x="2774252" y="1338929"/>
                      <a:pt x="2834069" y="1292447"/>
                      <a:pt x="2885408" y="1237393"/>
                    </a:cubicBezTo>
                    <a:cubicBezTo>
                      <a:pt x="2933605" y="1185767"/>
                      <a:pt x="2973324" y="1127093"/>
                      <a:pt x="3017711" y="1072229"/>
                    </a:cubicBezTo>
                    <a:cubicBezTo>
                      <a:pt x="3059811" y="1020223"/>
                      <a:pt x="3105912" y="971645"/>
                      <a:pt x="3150680" y="921830"/>
                    </a:cubicBezTo>
                    <a:cubicBezTo>
                      <a:pt x="3186113" y="882396"/>
                      <a:pt x="3220593" y="842010"/>
                      <a:pt x="3255169" y="801815"/>
                    </a:cubicBezTo>
                    <a:cubicBezTo>
                      <a:pt x="3284887" y="767239"/>
                      <a:pt x="3314605" y="732473"/>
                      <a:pt x="3339275" y="694182"/>
                    </a:cubicBezTo>
                    <a:cubicBezTo>
                      <a:pt x="3368707" y="648367"/>
                      <a:pt x="3390138" y="597980"/>
                      <a:pt x="3409188" y="546926"/>
                    </a:cubicBezTo>
                    <a:cubicBezTo>
                      <a:pt x="3433382" y="482156"/>
                      <a:pt x="3453384" y="415861"/>
                      <a:pt x="3464243" y="347663"/>
                    </a:cubicBezTo>
                    <a:cubicBezTo>
                      <a:pt x="3476244" y="272224"/>
                      <a:pt x="3661696" y="76295"/>
                      <a:pt x="366541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719B4517-9BB8-4C32-B87D-F5E8CD477E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790402" y="5229700"/>
                <a:ext cx="285940" cy="199072"/>
              </a:xfrm>
              <a:custGeom>
                <a:avLst/>
                <a:gdLst>
                  <a:gd name="connsiteX0" fmla="*/ 0 w 285940"/>
                  <a:gd name="connsiteY0" fmla="*/ 199073 h 199072"/>
                  <a:gd name="connsiteX1" fmla="*/ 285940 w 285940"/>
                  <a:gd name="connsiteY1" fmla="*/ 0 h 199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85940" h="199072">
                    <a:moveTo>
                      <a:pt x="0" y="199073"/>
                    </a:moveTo>
                    <a:cubicBezTo>
                      <a:pt x="0" y="199073"/>
                      <a:pt x="242125" y="39243"/>
                      <a:pt x="28594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EBA9DD75-9D79-4D26-8A36-B5D9BBA74F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393114" y="5049773"/>
                <a:ext cx="655796" cy="381190"/>
              </a:xfrm>
              <a:custGeom>
                <a:avLst/>
                <a:gdLst>
                  <a:gd name="connsiteX0" fmla="*/ 0 w 655796"/>
                  <a:gd name="connsiteY0" fmla="*/ 381190 h 381190"/>
                  <a:gd name="connsiteX1" fmla="*/ 655796 w 655796"/>
                  <a:gd name="connsiteY1" fmla="*/ 0 h 381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655796" h="381190">
                    <a:moveTo>
                      <a:pt x="0" y="381190"/>
                    </a:moveTo>
                    <a:cubicBezTo>
                      <a:pt x="0" y="381190"/>
                      <a:pt x="461105" y="172117"/>
                      <a:pt x="65579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B4EFBFDC-6A43-4413-AC75-13861B0D47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5154072" y="3867816"/>
                <a:ext cx="2907315" cy="1544764"/>
              </a:xfrm>
              <a:custGeom>
                <a:avLst/>
                <a:gdLst>
                  <a:gd name="connsiteX0" fmla="*/ 0 w 2907315"/>
                  <a:gd name="connsiteY0" fmla="*/ 1544764 h 1544764"/>
                  <a:gd name="connsiteX1" fmla="*/ 201644 w 2907315"/>
                  <a:gd name="connsiteY1" fmla="*/ 1352550 h 1544764"/>
                  <a:gd name="connsiteX2" fmla="*/ 423196 w 2907315"/>
                  <a:gd name="connsiteY2" fmla="*/ 1196054 h 1544764"/>
                  <a:gd name="connsiteX3" fmla="*/ 782193 w 2907315"/>
                  <a:gd name="connsiteY3" fmla="*/ 1099947 h 1544764"/>
                  <a:gd name="connsiteX4" fmla="*/ 1052513 w 2907315"/>
                  <a:gd name="connsiteY4" fmla="*/ 1042321 h 1544764"/>
                  <a:gd name="connsiteX5" fmla="*/ 1311783 w 2907315"/>
                  <a:gd name="connsiteY5" fmla="*/ 1056037 h 1544764"/>
                  <a:gd name="connsiteX6" fmla="*/ 1484662 w 2907315"/>
                  <a:gd name="connsiteY6" fmla="*/ 1083469 h 1544764"/>
                  <a:gd name="connsiteX7" fmla="*/ 1788224 w 2907315"/>
                  <a:gd name="connsiteY7" fmla="*/ 1023080 h 1544764"/>
                  <a:gd name="connsiteX8" fmla="*/ 2269045 w 2907315"/>
                  <a:gd name="connsiteY8" fmla="*/ 734758 h 1544764"/>
                  <a:gd name="connsiteX9" fmla="*/ 2534984 w 2907315"/>
                  <a:gd name="connsiteY9" fmla="*/ 572738 h 1544764"/>
                  <a:gd name="connsiteX10" fmla="*/ 2907316 w 2907315"/>
                  <a:gd name="connsiteY10" fmla="*/ 0 h 1544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07315" h="1544764">
                    <a:moveTo>
                      <a:pt x="0" y="1544764"/>
                    </a:moveTo>
                    <a:cubicBezTo>
                      <a:pt x="0" y="1544764"/>
                      <a:pt x="98012" y="1443990"/>
                      <a:pt x="201644" y="1352550"/>
                    </a:cubicBezTo>
                    <a:cubicBezTo>
                      <a:pt x="271272" y="1291209"/>
                      <a:pt x="343662" y="1234249"/>
                      <a:pt x="423196" y="1196054"/>
                    </a:cubicBezTo>
                    <a:cubicBezTo>
                      <a:pt x="537591" y="1141095"/>
                      <a:pt x="661226" y="1127189"/>
                      <a:pt x="782193" y="1099947"/>
                    </a:cubicBezTo>
                    <a:cubicBezTo>
                      <a:pt x="872300" y="1079659"/>
                      <a:pt x="961358" y="1051370"/>
                      <a:pt x="1052513" y="1042321"/>
                    </a:cubicBezTo>
                    <a:cubicBezTo>
                      <a:pt x="1139000" y="1033653"/>
                      <a:pt x="1225868" y="1040321"/>
                      <a:pt x="1311783" y="1056037"/>
                    </a:cubicBezTo>
                    <a:cubicBezTo>
                      <a:pt x="1369314" y="1066609"/>
                      <a:pt x="1426559" y="1079373"/>
                      <a:pt x="1484662" y="1083469"/>
                    </a:cubicBezTo>
                    <a:cubicBezTo>
                      <a:pt x="1587913" y="1090803"/>
                      <a:pt x="1690402" y="1064800"/>
                      <a:pt x="1788224" y="1023080"/>
                    </a:cubicBezTo>
                    <a:cubicBezTo>
                      <a:pt x="1956721" y="951262"/>
                      <a:pt x="2106549" y="825722"/>
                      <a:pt x="2269045" y="734758"/>
                    </a:cubicBezTo>
                    <a:cubicBezTo>
                      <a:pt x="2359438" y="684181"/>
                      <a:pt x="2452497" y="640556"/>
                      <a:pt x="2534984" y="572738"/>
                    </a:cubicBezTo>
                    <a:cubicBezTo>
                      <a:pt x="2673001" y="459391"/>
                      <a:pt x="2847023" y="191453"/>
                      <a:pt x="2907316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7236E5D8-45CC-41FA-A68C-6084229711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07946" y="3479100"/>
                <a:ext cx="3168300" cy="1952434"/>
              </a:xfrm>
              <a:custGeom>
                <a:avLst/>
                <a:gdLst>
                  <a:gd name="connsiteX0" fmla="*/ 0 w 3168300"/>
                  <a:gd name="connsiteY0" fmla="*/ 1952435 h 1952434"/>
                  <a:gd name="connsiteX1" fmla="*/ 202121 w 3168300"/>
                  <a:gd name="connsiteY1" fmla="*/ 1687068 h 1952434"/>
                  <a:gd name="connsiteX2" fmla="*/ 545116 w 3168300"/>
                  <a:gd name="connsiteY2" fmla="*/ 1450277 h 1952434"/>
                  <a:gd name="connsiteX3" fmla="*/ 906780 w 3168300"/>
                  <a:gd name="connsiteY3" fmla="*/ 1354455 h 1952434"/>
                  <a:gd name="connsiteX4" fmla="*/ 1332262 w 3168300"/>
                  <a:gd name="connsiteY4" fmla="*/ 1285304 h 1952434"/>
                  <a:gd name="connsiteX5" fmla="*/ 1691259 w 3168300"/>
                  <a:gd name="connsiteY5" fmla="*/ 1240060 h 1952434"/>
                  <a:gd name="connsiteX6" fmla="*/ 2010346 w 3168300"/>
                  <a:gd name="connsiteY6" fmla="*/ 1141667 h 1952434"/>
                  <a:gd name="connsiteX7" fmla="*/ 2393252 w 3168300"/>
                  <a:gd name="connsiteY7" fmla="*/ 1027271 h 1952434"/>
                  <a:gd name="connsiteX8" fmla="*/ 2582037 w 3168300"/>
                  <a:gd name="connsiteY8" fmla="*/ 958120 h 1952434"/>
                  <a:gd name="connsiteX9" fmla="*/ 2760155 w 3168300"/>
                  <a:gd name="connsiteY9" fmla="*/ 827723 h 1952434"/>
                  <a:gd name="connsiteX10" fmla="*/ 2914364 w 3168300"/>
                  <a:gd name="connsiteY10" fmla="*/ 567023 h 1952434"/>
                  <a:gd name="connsiteX11" fmla="*/ 3168301 w 3168300"/>
                  <a:gd name="connsiteY11" fmla="*/ 0 h 19524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68300" h="1952434">
                    <a:moveTo>
                      <a:pt x="0" y="1952435"/>
                    </a:moveTo>
                    <a:cubicBezTo>
                      <a:pt x="0" y="1952435"/>
                      <a:pt x="91059" y="1796415"/>
                      <a:pt x="202121" y="1687068"/>
                    </a:cubicBezTo>
                    <a:cubicBezTo>
                      <a:pt x="301943" y="1588675"/>
                      <a:pt x="416528" y="1505617"/>
                      <a:pt x="545116" y="1450277"/>
                    </a:cubicBezTo>
                    <a:cubicBezTo>
                      <a:pt x="659987" y="1400747"/>
                      <a:pt x="783622" y="1377601"/>
                      <a:pt x="906780" y="1354455"/>
                    </a:cubicBezTo>
                    <a:cubicBezTo>
                      <a:pt x="1048036" y="1327976"/>
                      <a:pt x="1189482" y="1301972"/>
                      <a:pt x="1332262" y="1285304"/>
                    </a:cubicBezTo>
                    <a:cubicBezTo>
                      <a:pt x="1452182" y="1271302"/>
                      <a:pt x="1573340" y="1265873"/>
                      <a:pt x="1691259" y="1240060"/>
                    </a:cubicBezTo>
                    <a:cubicBezTo>
                      <a:pt x="1800035" y="1216247"/>
                      <a:pt x="1904619" y="1176718"/>
                      <a:pt x="2010346" y="1141667"/>
                    </a:cubicBezTo>
                    <a:cubicBezTo>
                      <a:pt x="2136743" y="1099661"/>
                      <a:pt x="2265902" y="1066229"/>
                      <a:pt x="2393252" y="1027271"/>
                    </a:cubicBezTo>
                    <a:cubicBezTo>
                      <a:pt x="2457450" y="1007650"/>
                      <a:pt x="2521744" y="987552"/>
                      <a:pt x="2582037" y="958120"/>
                    </a:cubicBezTo>
                    <a:cubicBezTo>
                      <a:pt x="2648807" y="925449"/>
                      <a:pt x="2710815" y="883349"/>
                      <a:pt x="2760155" y="827723"/>
                    </a:cubicBezTo>
                    <a:cubicBezTo>
                      <a:pt x="2827496" y="751904"/>
                      <a:pt x="2867978" y="657511"/>
                      <a:pt x="2914364" y="567023"/>
                    </a:cubicBezTo>
                    <a:cubicBezTo>
                      <a:pt x="2972753" y="453200"/>
                      <a:pt x="3119152" y="118015"/>
                      <a:pt x="3168301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24BED8DA-C8A2-4323-A230-5D354066CA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704778" y="2976752"/>
                <a:ext cx="3356800" cy="2452020"/>
              </a:xfrm>
              <a:custGeom>
                <a:avLst/>
                <a:gdLst>
                  <a:gd name="connsiteX0" fmla="*/ 0 w 3356800"/>
                  <a:gd name="connsiteY0" fmla="*/ 2452021 h 2452020"/>
                  <a:gd name="connsiteX1" fmla="*/ 130874 w 3356800"/>
                  <a:gd name="connsiteY1" fmla="*/ 2247710 h 2452020"/>
                  <a:gd name="connsiteX2" fmla="*/ 437197 w 3356800"/>
                  <a:gd name="connsiteY2" fmla="*/ 1941195 h 2452020"/>
                  <a:gd name="connsiteX3" fmla="*/ 737140 w 3356800"/>
                  <a:gd name="connsiteY3" fmla="*/ 1736884 h 2452020"/>
                  <a:gd name="connsiteX4" fmla="*/ 1031843 w 3356800"/>
                  <a:gd name="connsiteY4" fmla="*/ 1685068 h 2452020"/>
                  <a:gd name="connsiteX5" fmla="*/ 1287304 w 3356800"/>
                  <a:gd name="connsiteY5" fmla="*/ 1655826 h 2452020"/>
                  <a:gd name="connsiteX6" fmla="*/ 1471994 w 3356800"/>
                  <a:gd name="connsiteY6" fmla="*/ 1634300 h 2452020"/>
                  <a:gd name="connsiteX7" fmla="*/ 1898237 w 3356800"/>
                  <a:gd name="connsiteY7" fmla="*/ 1512665 h 2452020"/>
                  <a:gd name="connsiteX8" fmla="*/ 2229136 w 3356800"/>
                  <a:gd name="connsiteY8" fmla="*/ 1355598 h 2452020"/>
                  <a:gd name="connsiteX9" fmla="*/ 2512314 w 3356800"/>
                  <a:gd name="connsiteY9" fmla="*/ 1238631 h 2452020"/>
                  <a:gd name="connsiteX10" fmla="*/ 2758535 w 3356800"/>
                  <a:gd name="connsiteY10" fmla="*/ 1096994 h 2452020"/>
                  <a:gd name="connsiteX11" fmla="*/ 2935510 w 3356800"/>
                  <a:gd name="connsiteY11" fmla="*/ 919925 h 2452020"/>
                  <a:gd name="connsiteX12" fmla="*/ 3081719 w 3356800"/>
                  <a:gd name="connsiteY12" fmla="*/ 687419 h 2452020"/>
                  <a:gd name="connsiteX13" fmla="*/ 3356800 w 3356800"/>
                  <a:gd name="connsiteY13" fmla="*/ 0 h 2452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356800" h="2452020">
                    <a:moveTo>
                      <a:pt x="0" y="2452021"/>
                    </a:moveTo>
                    <a:cubicBezTo>
                      <a:pt x="0" y="2452021"/>
                      <a:pt x="57150" y="2344198"/>
                      <a:pt x="130874" y="2247710"/>
                    </a:cubicBezTo>
                    <a:cubicBezTo>
                      <a:pt x="218694" y="2132648"/>
                      <a:pt x="328136" y="2036635"/>
                      <a:pt x="437197" y="1941195"/>
                    </a:cubicBezTo>
                    <a:cubicBezTo>
                      <a:pt x="529304" y="1860709"/>
                      <a:pt x="623030" y="1779556"/>
                      <a:pt x="737140" y="1736884"/>
                    </a:cubicBezTo>
                    <a:cubicBezTo>
                      <a:pt x="830866" y="1701736"/>
                      <a:pt x="932021" y="1695450"/>
                      <a:pt x="1031843" y="1685068"/>
                    </a:cubicBezTo>
                    <a:cubicBezTo>
                      <a:pt x="1117092" y="1676210"/>
                      <a:pt x="1202055" y="1665160"/>
                      <a:pt x="1287304" y="1655826"/>
                    </a:cubicBezTo>
                    <a:cubicBezTo>
                      <a:pt x="1348931" y="1649063"/>
                      <a:pt x="1410653" y="1643539"/>
                      <a:pt x="1471994" y="1634300"/>
                    </a:cubicBezTo>
                    <a:cubicBezTo>
                      <a:pt x="1618679" y="1612011"/>
                      <a:pt x="1761935" y="1571149"/>
                      <a:pt x="1898237" y="1512665"/>
                    </a:cubicBezTo>
                    <a:cubicBezTo>
                      <a:pt x="2010442" y="1464564"/>
                      <a:pt x="2117503" y="1405128"/>
                      <a:pt x="2229136" y="1355598"/>
                    </a:cubicBezTo>
                    <a:cubicBezTo>
                      <a:pt x="2322481" y="1314164"/>
                      <a:pt x="2418969" y="1280160"/>
                      <a:pt x="2512314" y="1238631"/>
                    </a:cubicBezTo>
                    <a:cubicBezTo>
                      <a:pt x="2599087" y="1199960"/>
                      <a:pt x="2683193" y="1154811"/>
                      <a:pt x="2758535" y="1096994"/>
                    </a:cubicBezTo>
                    <a:cubicBezTo>
                      <a:pt x="2825020" y="1046035"/>
                      <a:pt x="2883789" y="985837"/>
                      <a:pt x="2935510" y="919925"/>
                    </a:cubicBezTo>
                    <a:cubicBezTo>
                      <a:pt x="2992184" y="847725"/>
                      <a:pt x="3039904" y="769144"/>
                      <a:pt x="3081719" y="687419"/>
                    </a:cubicBezTo>
                    <a:cubicBezTo>
                      <a:pt x="3138297" y="576739"/>
                      <a:pt x="3314129" y="116776"/>
                      <a:pt x="3356800" y="0"/>
                    </a:cubicBezTo>
                  </a:path>
                </a:pathLst>
              </a:custGeom>
              <a:noFill/>
              <a:ln w="9525" cap="rnd">
                <a:solidFill>
                  <a:schemeClr val="accent2">
                    <a:alpha val="35000"/>
                  </a:schemeClr>
                </a:solidFill>
                <a:prstDash val="lgDash"/>
                <a:round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AA700AC1-CD4C-4962-B47B-92CDE218AB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80400" y="5197178"/>
              <a:ext cx="4211600" cy="1660822"/>
            </a:xfrm>
            <a:custGeom>
              <a:avLst/>
              <a:gdLst>
                <a:gd name="connsiteX0" fmla="*/ 4211600 w 4211600"/>
                <a:gd name="connsiteY0" fmla="*/ 0 h 1660822"/>
                <a:gd name="connsiteX1" fmla="*/ 4211600 w 4211600"/>
                <a:gd name="connsiteY1" fmla="*/ 58430 h 1660822"/>
                <a:gd name="connsiteX2" fmla="*/ 4136524 w 4211600"/>
                <a:gd name="connsiteY2" fmla="*/ 208808 h 1660822"/>
                <a:gd name="connsiteX3" fmla="*/ 3973354 w 4211600"/>
                <a:gd name="connsiteY3" fmla="*/ 437313 h 1660822"/>
                <a:gd name="connsiteX4" fmla="*/ 3884746 w 4211600"/>
                <a:gd name="connsiteY4" fmla="*/ 553613 h 1660822"/>
                <a:gd name="connsiteX5" fmla="*/ 3849435 w 4211600"/>
                <a:gd name="connsiteY5" fmla="*/ 603143 h 1660822"/>
                <a:gd name="connsiteX6" fmla="*/ 3661849 w 4211600"/>
                <a:gd name="connsiteY6" fmla="*/ 819075 h 1660822"/>
                <a:gd name="connsiteX7" fmla="*/ 3402589 w 4211600"/>
                <a:gd name="connsiteY7" fmla="*/ 952996 h 1660822"/>
                <a:gd name="connsiteX8" fmla="*/ 3130202 w 4211600"/>
                <a:gd name="connsiteY8" fmla="*/ 1023386 h 1660822"/>
                <a:gd name="connsiteX9" fmla="*/ 2914657 w 4211600"/>
                <a:gd name="connsiteY9" fmla="*/ 1068058 h 1660822"/>
                <a:gd name="connsiteX10" fmla="*/ 2582149 w 4211600"/>
                <a:gd name="connsiteY10" fmla="*/ 1138924 h 1660822"/>
                <a:gd name="connsiteX11" fmla="*/ 2483958 w 4211600"/>
                <a:gd name="connsiteY11" fmla="*/ 1162356 h 1660822"/>
                <a:gd name="connsiteX12" fmla="*/ 2123750 w 4211600"/>
                <a:gd name="connsiteY12" fmla="*/ 1238651 h 1660822"/>
                <a:gd name="connsiteX13" fmla="*/ 1761444 w 4211600"/>
                <a:gd name="connsiteY13" fmla="*/ 1273417 h 1660822"/>
                <a:gd name="connsiteX14" fmla="*/ 1608382 w 4211600"/>
                <a:gd name="connsiteY14" fmla="*/ 1284466 h 1660822"/>
                <a:gd name="connsiteX15" fmla="*/ 999942 w 4211600"/>
                <a:gd name="connsiteY15" fmla="*/ 1354284 h 1660822"/>
                <a:gd name="connsiteX16" fmla="*/ 484705 w 4211600"/>
                <a:gd name="connsiteY16" fmla="*/ 1450487 h 1660822"/>
                <a:gd name="connsiteX17" fmla="*/ 113310 w 4211600"/>
                <a:gd name="connsiteY17" fmla="*/ 1613700 h 1660822"/>
                <a:gd name="connsiteX18" fmla="*/ 39668 w 4211600"/>
                <a:gd name="connsiteY18" fmla="*/ 1660822 h 1660822"/>
                <a:gd name="connsiteX19" fmla="*/ 0 w 4211600"/>
                <a:gd name="connsiteY19" fmla="*/ 1660822 h 1660822"/>
                <a:gd name="connsiteX20" fmla="*/ 96701 w 4211600"/>
                <a:gd name="connsiteY20" fmla="*/ 1598934 h 1660822"/>
                <a:gd name="connsiteX21" fmla="*/ 474335 w 4211600"/>
                <a:gd name="connsiteY21" fmla="*/ 1433056 h 1660822"/>
                <a:gd name="connsiteX22" fmla="*/ 994299 w 4211600"/>
                <a:gd name="connsiteY22" fmla="*/ 1335806 h 1660822"/>
                <a:gd name="connsiteX23" fmla="*/ 1605231 w 4211600"/>
                <a:gd name="connsiteY23" fmla="*/ 1265702 h 1660822"/>
                <a:gd name="connsiteX24" fmla="*/ 1758819 w 4211600"/>
                <a:gd name="connsiteY24" fmla="*/ 1254558 h 1660822"/>
                <a:gd name="connsiteX25" fmla="*/ 2118106 w 4211600"/>
                <a:gd name="connsiteY25" fmla="*/ 1220077 h 1660822"/>
                <a:gd name="connsiteX26" fmla="*/ 2475557 w 4211600"/>
                <a:gd name="connsiteY26" fmla="*/ 1144353 h 1660822"/>
                <a:gd name="connsiteX27" fmla="*/ 2573878 w 4211600"/>
                <a:gd name="connsiteY27" fmla="*/ 1120827 h 1660822"/>
                <a:gd name="connsiteX28" fmla="*/ 2907437 w 4211600"/>
                <a:gd name="connsiteY28" fmla="*/ 1049675 h 1660822"/>
                <a:gd name="connsiteX29" fmla="*/ 3122589 w 4211600"/>
                <a:gd name="connsiteY29" fmla="*/ 1005098 h 1660822"/>
                <a:gd name="connsiteX30" fmla="*/ 3391169 w 4211600"/>
                <a:gd name="connsiteY30" fmla="*/ 935756 h 1660822"/>
                <a:gd name="connsiteX31" fmla="*/ 3642290 w 4211600"/>
                <a:gd name="connsiteY31" fmla="*/ 806216 h 1660822"/>
                <a:gd name="connsiteX32" fmla="*/ 3825937 w 4211600"/>
                <a:gd name="connsiteY32" fmla="*/ 594475 h 1660822"/>
                <a:gd name="connsiteX33" fmla="*/ 3861381 w 4211600"/>
                <a:gd name="connsiteY33" fmla="*/ 544755 h 1660822"/>
                <a:gd name="connsiteX34" fmla="*/ 3950381 w 4211600"/>
                <a:gd name="connsiteY34" fmla="*/ 427978 h 1660822"/>
                <a:gd name="connsiteX35" fmla="*/ 4112370 w 4211600"/>
                <a:gd name="connsiteY35" fmla="*/ 201378 h 1660822"/>
                <a:gd name="connsiteX36" fmla="*/ 4195989 w 4211600"/>
                <a:gd name="connsiteY36" fmla="*/ 33834 h 166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4211600" h="1660822">
                  <a:moveTo>
                    <a:pt x="4211600" y="0"/>
                  </a:moveTo>
                  <a:lnTo>
                    <a:pt x="4211600" y="58430"/>
                  </a:lnTo>
                  <a:lnTo>
                    <a:pt x="4136524" y="208808"/>
                  </a:lnTo>
                  <a:cubicBezTo>
                    <a:pt x="4089791" y="287770"/>
                    <a:pt x="4030588" y="363780"/>
                    <a:pt x="3973354" y="437313"/>
                  </a:cubicBezTo>
                  <a:cubicBezTo>
                    <a:pt x="3943819" y="475222"/>
                    <a:pt x="3913231" y="514465"/>
                    <a:pt x="3884746" y="553613"/>
                  </a:cubicBezTo>
                  <a:cubicBezTo>
                    <a:pt x="3872801" y="569996"/>
                    <a:pt x="3861119" y="586569"/>
                    <a:pt x="3849435" y="603143"/>
                  </a:cubicBezTo>
                  <a:cubicBezTo>
                    <a:pt x="3796665" y="678009"/>
                    <a:pt x="3742187" y="755352"/>
                    <a:pt x="3661849" y="819075"/>
                  </a:cubicBezTo>
                  <a:cubicBezTo>
                    <a:pt x="3596214" y="871176"/>
                    <a:pt x="3509050" y="916230"/>
                    <a:pt x="3402589" y="952996"/>
                  </a:cubicBezTo>
                  <a:cubicBezTo>
                    <a:pt x="3312406" y="984048"/>
                    <a:pt x="3215660" y="1005003"/>
                    <a:pt x="3130202" y="1023386"/>
                  </a:cubicBezTo>
                  <a:cubicBezTo>
                    <a:pt x="3058529" y="1038816"/>
                    <a:pt x="2985412" y="1053675"/>
                    <a:pt x="2914657" y="1068058"/>
                  </a:cubicBezTo>
                  <a:cubicBezTo>
                    <a:pt x="2805176" y="1090251"/>
                    <a:pt x="2692021" y="1113207"/>
                    <a:pt x="2582149" y="1138924"/>
                  </a:cubicBezTo>
                  <a:cubicBezTo>
                    <a:pt x="2549330" y="1146639"/>
                    <a:pt x="2516644" y="1154450"/>
                    <a:pt x="2483958" y="1162356"/>
                  </a:cubicBezTo>
                  <a:cubicBezTo>
                    <a:pt x="2367257" y="1190550"/>
                    <a:pt x="2246621" y="1219601"/>
                    <a:pt x="2123750" y="1238651"/>
                  </a:cubicBezTo>
                  <a:cubicBezTo>
                    <a:pt x="2004294" y="1257129"/>
                    <a:pt x="1880769" y="1265416"/>
                    <a:pt x="1761444" y="1273417"/>
                  </a:cubicBezTo>
                  <a:cubicBezTo>
                    <a:pt x="1711167" y="1276751"/>
                    <a:pt x="1659184" y="1280275"/>
                    <a:pt x="1608382" y="1284466"/>
                  </a:cubicBezTo>
                  <a:cubicBezTo>
                    <a:pt x="1408589" y="1300944"/>
                    <a:pt x="1214570" y="1325805"/>
                    <a:pt x="999942" y="1354284"/>
                  </a:cubicBezTo>
                  <a:cubicBezTo>
                    <a:pt x="826403" y="1377240"/>
                    <a:pt x="647744" y="1400957"/>
                    <a:pt x="484705" y="1450487"/>
                  </a:cubicBezTo>
                  <a:cubicBezTo>
                    <a:pt x="355831" y="1489635"/>
                    <a:pt x="231387" y="1544374"/>
                    <a:pt x="113310" y="1613700"/>
                  </a:cubicBezTo>
                  <a:lnTo>
                    <a:pt x="39668" y="1660822"/>
                  </a:lnTo>
                  <a:lnTo>
                    <a:pt x="0" y="1660822"/>
                  </a:lnTo>
                  <a:lnTo>
                    <a:pt x="96701" y="1598934"/>
                  </a:lnTo>
                  <a:cubicBezTo>
                    <a:pt x="216635" y="1528533"/>
                    <a:pt x="343196" y="1472919"/>
                    <a:pt x="474335" y="1433056"/>
                  </a:cubicBezTo>
                  <a:cubicBezTo>
                    <a:pt x="639999" y="1382669"/>
                    <a:pt x="820102" y="1358856"/>
                    <a:pt x="994299" y="1335806"/>
                  </a:cubicBezTo>
                  <a:cubicBezTo>
                    <a:pt x="1210239" y="1307231"/>
                    <a:pt x="1404650" y="1282275"/>
                    <a:pt x="1605231" y="1265702"/>
                  </a:cubicBezTo>
                  <a:cubicBezTo>
                    <a:pt x="1656428" y="1261511"/>
                    <a:pt x="1708411" y="1257987"/>
                    <a:pt x="1758819" y="1254558"/>
                  </a:cubicBezTo>
                  <a:cubicBezTo>
                    <a:pt x="1877487" y="1246557"/>
                    <a:pt x="2000094" y="1238365"/>
                    <a:pt x="2118106" y="1220077"/>
                  </a:cubicBezTo>
                  <a:cubicBezTo>
                    <a:pt x="2239531" y="1201313"/>
                    <a:pt x="2359513" y="1172357"/>
                    <a:pt x="2475557" y="1144353"/>
                  </a:cubicBezTo>
                  <a:cubicBezTo>
                    <a:pt x="2508243" y="1136448"/>
                    <a:pt x="2541060" y="1128542"/>
                    <a:pt x="2573878" y="1120827"/>
                  </a:cubicBezTo>
                  <a:cubicBezTo>
                    <a:pt x="2684276" y="1094919"/>
                    <a:pt x="2797694" y="1071963"/>
                    <a:pt x="2907437" y="1049675"/>
                  </a:cubicBezTo>
                  <a:cubicBezTo>
                    <a:pt x="2978061" y="1035387"/>
                    <a:pt x="3051178" y="1020528"/>
                    <a:pt x="3122589" y="1005098"/>
                  </a:cubicBezTo>
                  <a:cubicBezTo>
                    <a:pt x="3206997" y="986810"/>
                    <a:pt x="3302823" y="966141"/>
                    <a:pt x="3391169" y="935756"/>
                  </a:cubicBezTo>
                  <a:cubicBezTo>
                    <a:pt x="3494479" y="900132"/>
                    <a:pt x="3578886" y="856508"/>
                    <a:pt x="3642290" y="806216"/>
                  </a:cubicBezTo>
                  <a:cubicBezTo>
                    <a:pt x="3720133" y="744303"/>
                    <a:pt x="3773953" y="668103"/>
                    <a:pt x="3825937" y="594475"/>
                  </a:cubicBezTo>
                  <a:cubicBezTo>
                    <a:pt x="3837621" y="577902"/>
                    <a:pt x="3849435" y="561233"/>
                    <a:pt x="3861381" y="544755"/>
                  </a:cubicBezTo>
                  <a:cubicBezTo>
                    <a:pt x="3889997" y="505416"/>
                    <a:pt x="3920715" y="465983"/>
                    <a:pt x="3950381" y="427978"/>
                  </a:cubicBezTo>
                  <a:cubicBezTo>
                    <a:pt x="4007353" y="354921"/>
                    <a:pt x="4066163" y="279388"/>
                    <a:pt x="4112370" y="201378"/>
                  </a:cubicBezTo>
                  <a:cubicBezTo>
                    <a:pt x="4144662" y="146800"/>
                    <a:pt x="4170785" y="89364"/>
                    <a:pt x="4195989" y="338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F767C-CE06-D746-9F8C-19C3EAA8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142" y="2384474"/>
            <a:ext cx="4814102" cy="3728613"/>
          </a:xfrm>
        </p:spPr>
        <p:txBody>
          <a:bodyPr>
            <a:normAutofit/>
          </a:bodyPr>
          <a:lstStyle/>
          <a:p>
            <a:r>
              <a:rPr lang="en-US" sz="3200" dirty="0" err="1"/>
              <a:t>電影翻譯</a:t>
            </a:r>
            <a:endParaRPr lang="en-US" sz="3200" dirty="0"/>
          </a:p>
          <a:p>
            <a:r>
              <a:rPr lang="en-US" sz="3200" dirty="0" err="1"/>
              <a:t>電視劇翻譯</a:t>
            </a:r>
            <a:endParaRPr lang="en-US" sz="3200" dirty="0"/>
          </a:p>
          <a:p>
            <a:r>
              <a:rPr lang="en-US" sz="3200" dirty="0" err="1"/>
              <a:t>網絡影片翻譯</a:t>
            </a:r>
            <a:endParaRPr lang="en-US" sz="3200" dirty="0"/>
          </a:p>
          <a:p>
            <a:r>
              <a:rPr lang="en-US" sz="3200" dirty="0" err="1"/>
              <a:t>字幕翻譯</a:t>
            </a:r>
            <a:endParaRPr lang="en-US" sz="3200" dirty="0"/>
          </a:p>
          <a:p>
            <a:r>
              <a:rPr lang="en-US" sz="3200" dirty="0" err="1"/>
              <a:t>對白翻譯</a:t>
            </a:r>
            <a:r>
              <a:rPr lang="en-US" altLang="zh-TW" sz="3200" dirty="0"/>
              <a:t>/</a:t>
            </a:r>
            <a:r>
              <a:rPr lang="zh-TW" altLang="en-US" sz="3200" dirty="0"/>
              <a:t>配音稿</a:t>
            </a:r>
            <a:endParaRPr lang="en-HK" altLang="zh-TW" sz="3200" dirty="0"/>
          </a:p>
          <a:p>
            <a:endParaRPr lang="en-US" sz="32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73302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ExploreVTI">
  <a:themeElements>
    <a:clrScheme name="AnalogousFromLightSeedLeftStep">
      <a:dk1>
        <a:srgbClr val="000000"/>
      </a:dk1>
      <a:lt1>
        <a:srgbClr val="FFFFFF"/>
      </a:lt1>
      <a:dk2>
        <a:srgbClr val="233A3D"/>
      </a:dk2>
      <a:lt2>
        <a:srgbClr val="E8E5E2"/>
      </a:lt2>
      <a:accent1>
        <a:srgbClr val="77A6DE"/>
      </a:accent1>
      <a:accent2>
        <a:srgbClr val="4EAEBD"/>
      </a:accent2>
      <a:accent3>
        <a:srgbClr val="5AB299"/>
      </a:accent3>
      <a:accent4>
        <a:srgbClr val="51B66F"/>
      </a:accent4>
      <a:accent5>
        <a:srgbClr val="60B455"/>
      </a:accent5>
      <a:accent6>
        <a:srgbClr val="83B14E"/>
      </a:accent6>
      <a:hlink>
        <a:srgbClr val="9A7E5D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ExploreVTI" id="{157DDAE2-BFCD-43FD-9602-E5EFEAD66DC3}" vid="{04B6EBF8-4645-4305-9753-050B4204785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304</Words>
  <Application>Microsoft Macintosh PowerPoint</Application>
  <PresentationFormat>Widescreen</PresentationFormat>
  <Paragraphs>106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AvenirNext LT Pro Medium</vt:lpstr>
      <vt:lpstr>Arial</vt:lpstr>
      <vt:lpstr>Avenir Next LT Pro</vt:lpstr>
      <vt:lpstr>Posterama</vt:lpstr>
      <vt:lpstr>ExploreVTI</vt:lpstr>
      <vt:lpstr>翻譯・創譯・撰寫・編輯︰ 千變萬化的語言服務行業</vt:lpstr>
      <vt:lpstr>大綱</vt:lpstr>
      <vt:lpstr>講者簡介</vt:lpstr>
      <vt:lpstr>教研領域</vt:lpstr>
      <vt:lpstr>從翻譯到語言服務</vt:lpstr>
      <vt:lpstr>語言服務行業的主要工作</vt:lpstr>
      <vt:lpstr>文字翻譯</vt:lpstr>
      <vt:lpstr>口譯/傳譯</vt:lpstr>
      <vt:lpstr>多媒體翻譯</vt:lpstr>
      <vt:lpstr>本地化</vt:lpstr>
      <vt:lpstr>編譯/改編</vt:lpstr>
      <vt:lpstr>創譯</vt:lpstr>
      <vt:lpstr>撰寫</vt:lpstr>
      <vt:lpstr>其他語言服務</vt:lpstr>
      <vt:lpstr>技術開發</vt:lpstr>
      <vt:lpstr>疫情後的語言服務行業的新趨勢</vt:lpstr>
      <vt:lpstr>工作機會</vt:lpstr>
      <vt:lpstr>就業前景</vt:lpstr>
      <vt:lpstr>裝備自己</vt:lpstr>
      <vt:lpstr>總結：語言服務</vt:lpstr>
      <vt:lpstr>有用網站</vt:lpstr>
      <vt:lpstr>有用網站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翻譯・創譯・撰寫・編輯︰ 千變萬化的語言服務行業</dc:title>
  <dc:creator>Sai Cheong Siu</dc:creator>
  <cp:lastModifiedBy>Sai Cheong Siu</cp:lastModifiedBy>
  <cp:revision>1</cp:revision>
  <dcterms:created xsi:type="dcterms:W3CDTF">2020-11-12T01:55:37Z</dcterms:created>
  <dcterms:modified xsi:type="dcterms:W3CDTF">2020-11-12T01:58:45Z</dcterms:modified>
</cp:coreProperties>
</file>